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70" r:id="rId2"/>
  </p:sldMasterIdLst>
  <p:notesMasterIdLst>
    <p:notesMasterId r:id="rId20"/>
  </p:notesMasterIdLst>
  <p:handoutMasterIdLst>
    <p:handoutMasterId r:id="rId21"/>
  </p:handoutMasterIdLst>
  <p:sldIdLst>
    <p:sldId id="266" r:id="rId3"/>
    <p:sldId id="280" r:id="rId4"/>
    <p:sldId id="267" r:id="rId5"/>
    <p:sldId id="275" r:id="rId6"/>
    <p:sldId id="276" r:id="rId7"/>
    <p:sldId id="277" r:id="rId8"/>
    <p:sldId id="272" r:id="rId9"/>
    <p:sldId id="271" r:id="rId10"/>
    <p:sldId id="278" r:id="rId11"/>
    <p:sldId id="279" r:id="rId12"/>
    <p:sldId id="281" r:id="rId13"/>
    <p:sldId id="282" r:id="rId14"/>
    <p:sldId id="283" r:id="rId15"/>
    <p:sldId id="284" r:id="rId16"/>
    <p:sldId id="286" r:id="rId17"/>
    <p:sldId id="285" r:id="rId18"/>
    <p:sldId id="269" r:id="rId19"/>
  </p:sldIdLst>
  <p:sldSz cx="12192000" cy="6858000"/>
  <p:notesSz cx="6858000" cy="9144000"/>
  <p:defaultTextStyle>
    <a:defPPr>
      <a:defRPr lang="ru-RU"/>
    </a:defPPr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808080"/>
    <a:srgbClr val="FFCC00"/>
    <a:srgbClr val="CC9900"/>
    <a:srgbClr val="FFFF00"/>
    <a:srgbClr val="996633"/>
    <a:srgbClr val="8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9" autoAdjust="0"/>
    <p:restoredTop sz="96959" autoAdjust="0"/>
  </p:normalViewPr>
  <p:slideViewPr>
    <p:cSldViewPr>
      <p:cViewPr varScale="1">
        <p:scale>
          <a:sx n="107" d="100"/>
          <a:sy n="107" d="100"/>
        </p:scale>
        <p:origin x="86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B2F40-40B9-412C-B44F-142B17A74EA5}" type="doc">
      <dgm:prSet loTypeId="urn:microsoft.com/office/officeart/2005/8/layout/matrix1" loCatId="matrix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14528A7-71CE-436E-AA7A-BB480EA503F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/>
            <a:t>IT-</a:t>
          </a:r>
          <a:r>
            <a:rPr lang="ru-RU" sz="2000" b="1" dirty="0"/>
            <a:t>специальности</a:t>
          </a:r>
        </a:p>
      </dgm:t>
    </dgm:pt>
    <dgm:pt modelId="{65ED7E6D-551A-404D-82E2-5D8820DE82E0}" type="parTrans" cxnId="{87CB9572-23F9-451B-892E-ED8879DF25E6}">
      <dgm:prSet/>
      <dgm:spPr/>
      <dgm:t>
        <a:bodyPr/>
        <a:lstStyle/>
        <a:p>
          <a:endParaRPr lang="ru-RU"/>
        </a:p>
      </dgm:t>
    </dgm:pt>
    <dgm:pt modelId="{8DE0EE6F-1D32-41F8-812D-8808FC2C2E74}" type="sibTrans" cxnId="{87CB9572-23F9-451B-892E-ED8879DF25E6}">
      <dgm:prSet/>
      <dgm:spPr/>
      <dgm:t>
        <a:bodyPr/>
        <a:lstStyle/>
        <a:p>
          <a:endParaRPr lang="ru-RU"/>
        </a:p>
      </dgm:t>
    </dgm:pt>
    <dgm:pt modelId="{35119247-1DBE-4BDE-8801-54CA5405E6EA}">
      <dgm:prSet phldrT="[Текст]" custT="1"/>
      <dgm:spPr/>
      <dgm:t>
        <a:bodyPr/>
        <a:lstStyle/>
        <a:p>
          <a:endParaRPr lang="ru-RU"/>
        </a:p>
      </dgm:t>
    </dgm:pt>
    <dgm:pt modelId="{976D9776-888F-4D20-9AF9-8B3B1529B4DB}" type="parTrans" cxnId="{6215F074-6403-4EEF-89DD-58E7C4E71C30}">
      <dgm:prSet/>
      <dgm:spPr/>
      <dgm:t>
        <a:bodyPr/>
        <a:lstStyle/>
        <a:p>
          <a:endParaRPr lang="ru-RU"/>
        </a:p>
      </dgm:t>
    </dgm:pt>
    <dgm:pt modelId="{6C4C9E42-FDF1-4F2E-8F5A-B9643C0B7DD2}" type="sibTrans" cxnId="{6215F074-6403-4EEF-89DD-58E7C4E71C30}">
      <dgm:prSet custT="1"/>
      <dgm:spPr/>
      <dgm:t>
        <a:bodyPr/>
        <a:lstStyle/>
        <a:p>
          <a:endParaRPr lang="ru-RU"/>
        </a:p>
      </dgm:t>
    </dgm:pt>
    <dgm:pt modelId="{35982CE9-E04D-4A67-8FCB-0A0DF006DF9A}">
      <dgm:prSet phldrT="[Текст]"/>
      <dgm:spPr/>
      <dgm:t>
        <a:bodyPr/>
        <a:lstStyle/>
        <a:p>
          <a:endParaRPr lang="ru-RU"/>
        </a:p>
      </dgm:t>
    </dgm:pt>
    <dgm:pt modelId="{EB32653A-52BB-4C91-BB9F-BEDCAAE1F668}" type="parTrans" cxnId="{1A21A819-D927-4EAC-B3AA-E0680E06AB02}">
      <dgm:prSet/>
      <dgm:spPr/>
      <dgm:t>
        <a:bodyPr/>
        <a:lstStyle/>
        <a:p>
          <a:endParaRPr lang="ru-RU"/>
        </a:p>
      </dgm:t>
    </dgm:pt>
    <dgm:pt modelId="{AB10D077-E974-4408-86A8-CD0DB57C9166}" type="sibTrans" cxnId="{1A21A819-D927-4EAC-B3AA-E0680E06AB02}">
      <dgm:prSet/>
      <dgm:spPr/>
      <dgm:t>
        <a:bodyPr/>
        <a:lstStyle/>
        <a:p>
          <a:endParaRPr lang="ru-RU"/>
        </a:p>
      </dgm:t>
    </dgm:pt>
    <dgm:pt modelId="{4035F6BE-8866-432F-A303-62B0D8236548}">
      <dgm:prSet phldrT="[Текст]" custT="1"/>
      <dgm:spPr/>
      <dgm:t>
        <a:bodyPr/>
        <a:lstStyle/>
        <a:p>
          <a:endParaRPr lang="ru-RU"/>
        </a:p>
      </dgm:t>
    </dgm:pt>
    <dgm:pt modelId="{918C312E-9F33-4D86-AECA-F9C24E8051C5}" type="parTrans" cxnId="{9161CB12-B524-4966-B560-F9C7392B1E18}">
      <dgm:prSet/>
      <dgm:spPr/>
      <dgm:t>
        <a:bodyPr/>
        <a:lstStyle/>
        <a:p>
          <a:endParaRPr lang="ru-RU"/>
        </a:p>
      </dgm:t>
    </dgm:pt>
    <dgm:pt modelId="{A7DB4F20-46F1-4B76-9E1F-9ED0803CCF85}" type="sibTrans" cxnId="{9161CB12-B524-4966-B560-F9C7392B1E18}">
      <dgm:prSet custT="1"/>
      <dgm:spPr/>
      <dgm:t>
        <a:bodyPr/>
        <a:lstStyle/>
        <a:p>
          <a:endParaRPr lang="ru-RU"/>
        </a:p>
      </dgm:t>
    </dgm:pt>
    <dgm:pt modelId="{E1683508-29FA-42EB-8ED4-8D65A82B4BE6}">
      <dgm:prSet/>
      <dgm:spPr/>
      <dgm:t>
        <a:bodyPr/>
        <a:lstStyle/>
        <a:p>
          <a:r>
            <a:rPr lang="ru-RU" dirty="0"/>
            <a:t>Информационные системы</a:t>
          </a:r>
        </a:p>
      </dgm:t>
    </dgm:pt>
    <dgm:pt modelId="{247C710F-EF72-4DE4-969F-CAAF1020D74D}" type="parTrans" cxnId="{8988BF1A-6145-4F8D-AC8B-D14CF2E1F7D2}">
      <dgm:prSet/>
      <dgm:spPr/>
      <dgm:t>
        <a:bodyPr/>
        <a:lstStyle/>
        <a:p>
          <a:endParaRPr lang="ru-RU"/>
        </a:p>
      </dgm:t>
    </dgm:pt>
    <dgm:pt modelId="{58CE3DC4-210A-432C-A1C8-5C92F30B5403}" type="sibTrans" cxnId="{8988BF1A-6145-4F8D-AC8B-D14CF2E1F7D2}">
      <dgm:prSet/>
      <dgm:spPr/>
      <dgm:t>
        <a:bodyPr/>
        <a:lstStyle/>
        <a:p>
          <a:endParaRPr lang="ru-RU"/>
        </a:p>
      </dgm:t>
    </dgm:pt>
    <dgm:pt modelId="{1BA87EC0-721A-4F63-8FF6-EE85EF348BE6}">
      <dgm:prSet/>
      <dgm:spPr/>
      <dgm:t>
        <a:bodyPr/>
        <a:lstStyle/>
        <a:p>
          <a:r>
            <a:rPr lang="ru-RU" dirty="0"/>
            <a:t>Компьютерные системы и комплексы</a:t>
          </a:r>
        </a:p>
      </dgm:t>
    </dgm:pt>
    <dgm:pt modelId="{E84D1549-2EFA-4B26-B4F3-E7BF17B02077}" type="parTrans" cxnId="{5DC8A707-5F76-4D39-B9F0-DF2548831B7D}">
      <dgm:prSet/>
      <dgm:spPr/>
      <dgm:t>
        <a:bodyPr/>
        <a:lstStyle/>
        <a:p>
          <a:endParaRPr lang="ru-RU"/>
        </a:p>
      </dgm:t>
    </dgm:pt>
    <dgm:pt modelId="{6A3E851A-47A2-4013-9C28-ACA5206FA18B}" type="sibTrans" cxnId="{5DC8A707-5F76-4D39-B9F0-DF2548831B7D}">
      <dgm:prSet/>
      <dgm:spPr/>
      <dgm:t>
        <a:bodyPr/>
        <a:lstStyle/>
        <a:p>
          <a:endParaRPr lang="ru-RU"/>
        </a:p>
      </dgm:t>
    </dgm:pt>
    <dgm:pt modelId="{BF9B7FB9-7225-400B-800C-F8E122250D03}">
      <dgm:prSet/>
      <dgm:spPr/>
      <dgm:t>
        <a:bodyPr/>
        <a:lstStyle/>
        <a:p>
          <a:r>
            <a:rPr lang="ru-RU" dirty="0"/>
            <a:t>Информационная безопасность автоматизированных систем</a:t>
          </a:r>
        </a:p>
      </dgm:t>
    </dgm:pt>
    <dgm:pt modelId="{34458B55-4D9D-4057-9ADC-3BB19934C86F}" type="parTrans" cxnId="{D3C306AE-A483-4A3E-8AD0-0F7887C38B05}">
      <dgm:prSet/>
      <dgm:spPr/>
      <dgm:t>
        <a:bodyPr/>
        <a:lstStyle/>
        <a:p>
          <a:endParaRPr lang="ru-RU"/>
        </a:p>
      </dgm:t>
    </dgm:pt>
    <dgm:pt modelId="{A614DF06-1613-4FBD-B775-E7FDA8139A03}" type="sibTrans" cxnId="{D3C306AE-A483-4A3E-8AD0-0F7887C38B05}">
      <dgm:prSet/>
      <dgm:spPr/>
      <dgm:t>
        <a:bodyPr/>
        <a:lstStyle/>
        <a:p>
          <a:endParaRPr lang="ru-RU"/>
        </a:p>
      </dgm:t>
    </dgm:pt>
    <dgm:pt modelId="{7223143B-FC9D-40EF-936D-DDEA99291AD9}">
      <dgm:prSet/>
      <dgm:spPr/>
      <dgm:t>
        <a:bodyPr/>
        <a:lstStyle/>
        <a:p>
          <a:r>
            <a:rPr lang="ru-RU"/>
            <a:t>Сетевое и системное администрирование</a:t>
          </a:r>
          <a:endParaRPr lang="ru-RU" dirty="0"/>
        </a:p>
      </dgm:t>
    </dgm:pt>
    <dgm:pt modelId="{A46ACC97-208B-46FA-ADA4-9BA46F704489}" type="parTrans" cxnId="{A1783D7F-EECC-497B-97CD-4C55E55677E9}">
      <dgm:prSet/>
      <dgm:spPr/>
      <dgm:t>
        <a:bodyPr/>
        <a:lstStyle/>
        <a:p>
          <a:endParaRPr lang="ru-RU"/>
        </a:p>
      </dgm:t>
    </dgm:pt>
    <dgm:pt modelId="{D5660533-0ED0-41E6-B76A-0F014A120D5C}" type="sibTrans" cxnId="{A1783D7F-EECC-497B-97CD-4C55E55677E9}">
      <dgm:prSet/>
      <dgm:spPr/>
      <dgm:t>
        <a:bodyPr/>
        <a:lstStyle/>
        <a:p>
          <a:endParaRPr lang="ru-RU"/>
        </a:p>
      </dgm:t>
    </dgm:pt>
    <dgm:pt modelId="{E6DCEFC4-23B1-4E18-9079-C4E0F716B623}" type="pres">
      <dgm:prSet presAssocID="{51BB2F40-40B9-412C-B44F-142B17A74EA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D46991-957C-47A9-9143-55887C9A6BB9}" type="pres">
      <dgm:prSet presAssocID="{51BB2F40-40B9-412C-B44F-142B17A74EA5}" presName="matrix" presStyleCnt="0"/>
      <dgm:spPr/>
    </dgm:pt>
    <dgm:pt modelId="{E26F4254-C43A-4CCB-90A8-0AF64031A8A5}" type="pres">
      <dgm:prSet presAssocID="{51BB2F40-40B9-412C-B44F-142B17A74EA5}" presName="tile1" presStyleLbl="node1" presStyleIdx="0" presStyleCnt="4" custLinFactNeighborX="-26430" custLinFactNeighborY="-1002"/>
      <dgm:spPr/>
    </dgm:pt>
    <dgm:pt modelId="{79D2F5AE-6AA7-4B78-A139-8ACC2274500D}" type="pres">
      <dgm:prSet presAssocID="{51BB2F40-40B9-412C-B44F-142B17A74E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54A4CEB-7C47-4E77-856C-E717BA9BA7BB}" type="pres">
      <dgm:prSet presAssocID="{51BB2F40-40B9-412C-B44F-142B17A74EA5}" presName="tile2" presStyleLbl="node1" presStyleIdx="1" presStyleCnt="4" custLinFactNeighborX="86" custLinFactNeighborY="-1002"/>
      <dgm:spPr/>
    </dgm:pt>
    <dgm:pt modelId="{A95BC2AC-D6D0-4D72-B01D-863E876EB8EE}" type="pres">
      <dgm:prSet presAssocID="{51BB2F40-40B9-412C-B44F-142B17A74E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DA326B-38DC-464A-992C-EC9C745E7C99}" type="pres">
      <dgm:prSet presAssocID="{51BB2F40-40B9-412C-B44F-142B17A74EA5}" presName="tile3" presStyleLbl="node1" presStyleIdx="2" presStyleCnt="4" custLinFactNeighborX="-732"/>
      <dgm:spPr/>
    </dgm:pt>
    <dgm:pt modelId="{0077B14C-6CBF-4CA3-ACED-166B80BDB608}" type="pres">
      <dgm:prSet presAssocID="{51BB2F40-40B9-412C-B44F-142B17A74E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D4CA6D3-21A2-4B66-B18A-F37F9AB54C6C}" type="pres">
      <dgm:prSet presAssocID="{51BB2F40-40B9-412C-B44F-142B17A74EA5}" presName="tile4" presStyleLbl="node1" presStyleIdx="3" presStyleCnt="4" custLinFactNeighborX="86" custLinFactNeighborY="945"/>
      <dgm:spPr/>
    </dgm:pt>
    <dgm:pt modelId="{FADFB7BF-4195-4A49-9A60-AE10B4730675}" type="pres">
      <dgm:prSet presAssocID="{51BB2F40-40B9-412C-B44F-142B17A74E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D44122A-0BFA-47F2-A6F7-4BB8F70F62F7}" type="pres">
      <dgm:prSet presAssocID="{51BB2F40-40B9-412C-B44F-142B17A74EA5}" presName="centerTile" presStyleLbl="fgShp" presStyleIdx="0" presStyleCnt="1" custScaleX="108155">
        <dgm:presLayoutVars>
          <dgm:chMax val="0"/>
          <dgm:chPref val="0"/>
        </dgm:presLayoutVars>
      </dgm:prSet>
      <dgm:spPr/>
    </dgm:pt>
  </dgm:ptLst>
  <dgm:cxnLst>
    <dgm:cxn modelId="{5DC8A707-5F76-4D39-B9F0-DF2548831B7D}" srcId="{E14528A7-71CE-436E-AA7A-BB480EA503F3}" destId="{1BA87EC0-721A-4F63-8FF6-EE85EF348BE6}" srcOrd="1" destOrd="0" parTransId="{E84D1549-2EFA-4B26-B4F3-E7BF17B02077}" sibTransId="{6A3E851A-47A2-4013-9C28-ACA5206FA18B}"/>
    <dgm:cxn modelId="{9161CB12-B524-4966-B560-F9C7392B1E18}" srcId="{51BB2F40-40B9-412C-B44F-142B17A74EA5}" destId="{4035F6BE-8866-432F-A303-62B0D8236548}" srcOrd="2" destOrd="0" parTransId="{918C312E-9F33-4D86-AECA-F9C24E8051C5}" sibTransId="{A7DB4F20-46F1-4B76-9E1F-9ED0803CCF85}"/>
    <dgm:cxn modelId="{1A21A819-D927-4EAC-B3AA-E0680E06AB02}" srcId="{35119247-1DBE-4BDE-8801-54CA5405E6EA}" destId="{35982CE9-E04D-4A67-8FCB-0A0DF006DF9A}" srcOrd="0" destOrd="0" parTransId="{EB32653A-52BB-4C91-BB9F-BEDCAAE1F668}" sibTransId="{AB10D077-E974-4408-86A8-CD0DB57C9166}"/>
    <dgm:cxn modelId="{8988BF1A-6145-4F8D-AC8B-D14CF2E1F7D2}" srcId="{E14528A7-71CE-436E-AA7A-BB480EA503F3}" destId="{E1683508-29FA-42EB-8ED4-8D65A82B4BE6}" srcOrd="0" destOrd="0" parTransId="{247C710F-EF72-4DE4-969F-CAAF1020D74D}" sibTransId="{58CE3DC4-210A-432C-A1C8-5C92F30B5403}"/>
    <dgm:cxn modelId="{7143A963-C9F7-4820-9D81-90A440E0E672}" type="presOf" srcId="{E1683508-29FA-42EB-8ED4-8D65A82B4BE6}" destId="{79D2F5AE-6AA7-4B78-A139-8ACC2274500D}" srcOrd="1" destOrd="0" presId="urn:microsoft.com/office/officeart/2005/8/layout/matrix1"/>
    <dgm:cxn modelId="{1EB7F743-D57F-42D9-8486-071E4A156775}" type="presOf" srcId="{1BA87EC0-721A-4F63-8FF6-EE85EF348BE6}" destId="{E54A4CEB-7C47-4E77-856C-E717BA9BA7BB}" srcOrd="0" destOrd="0" presId="urn:microsoft.com/office/officeart/2005/8/layout/matrix1"/>
    <dgm:cxn modelId="{12F3EC50-DA38-451A-A4CD-3DE4202333B7}" type="presOf" srcId="{7223143B-FC9D-40EF-936D-DDEA99291AD9}" destId="{ED4CA6D3-21A2-4B66-B18A-F37F9AB54C6C}" srcOrd="0" destOrd="0" presId="urn:microsoft.com/office/officeart/2005/8/layout/matrix1"/>
    <dgm:cxn modelId="{87CB9572-23F9-451B-892E-ED8879DF25E6}" srcId="{51BB2F40-40B9-412C-B44F-142B17A74EA5}" destId="{E14528A7-71CE-436E-AA7A-BB480EA503F3}" srcOrd="0" destOrd="0" parTransId="{65ED7E6D-551A-404D-82E2-5D8820DE82E0}" sibTransId="{8DE0EE6F-1D32-41F8-812D-8808FC2C2E74}"/>
    <dgm:cxn modelId="{6215F074-6403-4EEF-89DD-58E7C4E71C30}" srcId="{51BB2F40-40B9-412C-B44F-142B17A74EA5}" destId="{35119247-1DBE-4BDE-8801-54CA5405E6EA}" srcOrd="1" destOrd="0" parTransId="{976D9776-888F-4D20-9AF9-8B3B1529B4DB}" sibTransId="{6C4C9E42-FDF1-4F2E-8F5A-B9643C0B7DD2}"/>
    <dgm:cxn modelId="{A1783D7F-EECC-497B-97CD-4C55E55677E9}" srcId="{E14528A7-71CE-436E-AA7A-BB480EA503F3}" destId="{7223143B-FC9D-40EF-936D-DDEA99291AD9}" srcOrd="3" destOrd="0" parTransId="{A46ACC97-208B-46FA-ADA4-9BA46F704489}" sibTransId="{D5660533-0ED0-41E6-B76A-0F014A120D5C}"/>
    <dgm:cxn modelId="{1A630582-234B-4068-9295-9BAA7BB17CA8}" type="presOf" srcId="{51BB2F40-40B9-412C-B44F-142B17A74EA5}" destId="{E6DCEFC4-23B1-4E18-9079-C4E0F716B623}" srcOrd="0" destOrd="0" presId="urn:microsoft.com/office/officeart/2005/8/layout/matrix1"/>
    <dgm:cxn modelId="{8B1E4D97-0C4D-4562-AC56-2FA49B891130}" type="presOf" srcId="{1BA87EC0-721A-4F63-8FF6-EE85EF348BE6}" destId="{A95BC2AC-D6D0-4D72-B01D-863E876EB8EE}" srcOrd="1" destOrd="0" presId="urn:microsoft.com/office/officeart/2005/8/layout/matrix1"/>
    <dgm:cxn modelId="{ED1B8D9D-DA99-49CD-AF41-BF0921391152}" type="presOf" srcId="{E1683508-29FA-42EB-8ED4-8D65A82B4BE6}" destId="{E26F4254-C43A-4CCB-90A8-0AF64031A8A5}" srcOrd="0" destOrd="0" presId="urn:microsoft.com/office/officeart/2005/8/layout/matrix1"/>
    <dgm:cxn modelId="{3D41EFAD-CC6D-485F-97F1-CD714ADCCFF3}" type="presOf" srcId="{7223143B-FC9D-40EF-936D-DDEA99291AD9}" destId="{FADFB7BF-4195-4A49-9A60-AE10B4730675}" srcOrd="1" destOrd="0" presId="urn:microsoft.com/office/officeart/2005/8/layout/matrix1"/>
    <dgm:cxn modelId="{D3C306AE-A483-4A3E-8AD0-0F7887C38B05}" srcId="{E14528A7-71CE-436E-AA7A-BB480EA503F3}" destId="{BF9B7FB9-7225-400B-800C-F8E122250D03}" srcOrd="2" destOrd="0" parTransId="{34458B55-4D9D-4057-9ADC-3BB19934C86F}" sibTransId="{A614DF06-1613-4FBD-B775-E7FDA8139A03}"/>
    <dgm:cxn modelId="{D32DFBB5-E4B1-4454-B0A6-3AC01A4C892C}" type="presOf" srcId="{BF9B7FB9-7225-400B-800C-F8E122250D03}" destId="{0077B14C-6CBF-4CA3-ACED-166B80BDB608}" srcOrd="1" destOrd="0" presId="urn:microsoft.com/office/officeart/2005/8/layout/matrix1"/>
    <dgm:cxn modelId="{4BF6D2C7-B710-44B9-B2FE-E5C1AB2376F3}" type="presOf" srcId="{BF9B7FB9-7225-400B-800C-F8E122250D03}" destId="{CCDA326B-38DC-464A-992C-EC9C745E7C99}" srcOrd="0" destOrd="0" presId="urn:microsoft.com/office/officeart/2005/8/layout/matrix1"/>
    <dgm:cxn modelId="{518ECBFD-9C0C-4D55-96CB-30CE55C0E1EB}" type="presOf" srcId="{E14528A7-71CE-436E-AA7A-BB480EA503F3}" destId="{9D44122A-0BFA-47F2-A6F7-4BB8F70F62F7}" srcOrd="0" destOrd="0" presId="urn:microsoft.com/office/officeart/2005/8/layout/matrix1"/>
    <dgm:cxn modelId="{5E8E3A3F-7233-4223-8552-7967D9A2A2D9}" type="presParOf" srcId="{E6DCEFC4-23B1-4E18-9079-C4E0F716B623}" destId="{D3D46991-957C-47A9-9143-55887C9A6BB9}" srcOrd="0" destOrd="0" presId="urn:microsoft.com/office/officeart/2005/8/layout/matrix1"/>
    <dgm:cxn modelId="{E26EB562-DB12-4525-AE8A-F7145A42B5CE}" type="presParOf" srcId="{D3D46991-957C-47A9-9143-55887C9A6BB9}" destId="{E26F4254-C43A-4CCB-90A8-0AF64031A8A5}" srcOrd="0" destOrd="0" presId="urn:microsoft.com/office/officeart/2005/8/layout/matrix1"/>
    <dgm:cxn modelId="{A43C1D72-44DA-4E1C-8CE6-DC4F3D3B4DE1}" type="presParOf" srcId="{D3D46991-957C-47A9-9143-55887C9A6BB9}" destId="{79D2F5AE-6AA7-4B78-A139-8ACC2274500D}" srcOrd="1" destOrd="0" presId="urn:microsoft.com/office/officeart/2005/8/layout/matrix1"/>
    <dgm:cxn modelId="{9F56992C-5359-4FE6-A563-1533540AA2FE}" type="presParOf" srcId="{D3D46991-957C-47A9-9143-55887C9A6BB9}" destId="{E54A4CEB-7C47-4E77-856C-E717BA9BA7BB}" srcOrd="2" destOrd="0" presId="urn:microsoft.com/office/officeart/2005/8/layout/matrix1"/>
    <dgm:cxn modelId="{3FC1B57A-60D6-4C9B-95CF-9C2CF6E338CD}" type="presParOf" srcId="{D3D46991-957C-47A9-9143-55887C9A6BB9}" destId="{A95BC2AC-D6D0-4D72-B01D-863E876EB8EE}" srcOrd="3" destOrd="0" presId="urn:microsoft.com/office/officeart/2005/8/layout/matrix1"/>
    <dgm:cxn modelId="{72AF1A7B-87EA-498D-BB75-7157CC51594F}" type="presParOf" srcId="{D3D46991-957C-47A9-9143-55887C9A6BB9}" destId="{CCDA326B-38DC-464A-992C-EC9C745E7C99}" srcOrd="4" destOrd="0" presId="urn:microsoft.com/office/officeart/2005/8/layout/matrix1"/>
    <dgm:cxn modelId="{CCB0BC62-D37E-4C67-88A2-D53631748622}" type="presParOf" srcId="{D3D46991-957C-47A9-9143-55887C9A6BB9}" destId="{0077B14C-6CBF-4CA3-ACED-166B80BDB608}" srcOrd="5" destOrd="0" presId="urn:microsoft.com/office/officeart/2005/8/layout/matrix1"/>
    <dgm:cxn modelId="{D4641DE0-2992-47E7-A44B-F984EB6EB34A}" type="presParOf" srcId="{D3D46991-957C-47A9-9143-55887C9A6BB9}" destId="{ED4CA6D3-21A2-4B66-B18A-F37F9AB54C6C}" srcOrd="6" destOrd="0" presId="urn:microsoft.com/office/officeart/2005/8/layout/matrix1"/>
    <dgm:cxn modelId="{5C286FAB-E3F3-43B2-A048-C0383FCF4B4C}" type="presParOf" srcId="{D3D46991-957C-47A9-9143-55887C9A6BB9}" destId="{FADFB7BF-4195-4A49-9A60-AE10B4730675}" srcOrd="7" destOrd="0" presId="urn:microsoft.com/office/officeart/2005/8/layout/matrix1"/>
    <dgm:cxn modelId="{30FCE5B9-84B4-486A-827C-52416EFEB957}" type="presParOf" srcId="{E6DCEFC4-23B1-4E18-9079-C4E0F716B623}" destId="{9D44122A-0BFA-47F2-A6F7-4BB8F70F62F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21825C-A807-4A91-BF34-36D2D465ADBB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1B9B8E-C7AF-4576-81D9-0292781CEA80}">
      <dgm:prSet phldrT="[Текст]"/>
      <dgm:spPr/>
      <dgm:t>
        <a:bodyPr/>
        <a:lstStyle/>
        <a:p>
          <a:r>
            <a:rPr lang="ru-RU" dirty="0"/>
            <a:t>Внедрение 1С в образовательный процесс</a:t>
          </a:r>
        </a:p>
      </dgm:t>
    </dgm:pt>
    <dgm:pt modelId="{0FB385DA-1CA5-4E00-BAD7-AAFDA316CAEF}" type="parTrans" cxnId="{126BFEC1-E687-485E-9FA6-2114C78C08A9}">
      <dgm:prSet/>
      <dgm:spPr/>
      <dgm:t>
        <a:bodyPr/>
        <a:lstStyle/>
        <a:p>
          <a:endParaRPr lang="ru-RU"/>
        </a:p>
      </dgm:t>
    </dgm:pt>
    <dgm:pt modelId="{728C36E0-6665-4A1F-85EB-99166000D802}" type="sibTrans" cxnId="{126BFEC1-E687-485E-9FA6-2114C78C08A9}">
      <dgm:prSet/>
      <dgm:spPr/>
      <dgm:t>
        <a:bodyPr/>
        <a:lstStyle/>
        <a:p>
          <a:endParaRPr lang="ru-RU"/>
        </a:p>
      </dgm:t>
    </dgm:pt>
    <dgm:pt modelId="{C8C0B2DF-39B4-491A-B55B-DE3BCC349D1B}">
      <dgm:prSet phldrT="[Текст]"/>
      <dgm:spPr/>
      <dgm:t>
        <a:bodyPr/>
        <a:lstStyle/>
        <a:p>
          <a:r>
            <a:rPr lang="ru-RU" dirty="0"/>
            <a:t>Потребность в 1С-программистах</a:t>
          </a:r>
        </a:p>
      </dgm:t>
    </dgm:pt>
    <dgm:pt modelId="{C542DC09-9D60-49C1-80F7-F2C065DE2D6F}" type="parTrans" cxnId="{899B3513-0B78-4E85-AA5B-33C283DB6526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4054E27-E84A-4984-A2D5-42187A52BFC6}" type="sibTrans" cxnId="{899B3513-0B78-4E85-AA5B-33C283DB6526}">
      <dgm:prSet/>
      <dgm:spPr/>
      <dgm:t>
        <a:bodyPr/>
        <a:lstStyle/>
        <a:p>
          <a:endParaRPr lang="ru-RU"/>
        </a:p>
      </dgm:t>
    </dgm:pt>
    <dgm:pt modelId="{AB8D7595-D49D-47E3-88AD-FF5A889E9138}">
      <dgm:prSet phldrT="[Текст]"/>
      <dgm:spPr/>
      <dgm:t>
        <a:bodyPr/>
        <a:lstStyle/>
        <a:p>
          <a:r>
            <a:rPr lang="ru-RU"/>
            <a:t>Требования работодателей</a:t>
          </a:r>
          <a:endParaRPr lang="ru-RU" dirty="0"/>
        </a:p>
      </dgm:t>
    </dgm:pt>
    <dgm:pt modelId="{A78238E2-A9E9-4A9F-9201-A2D1BC621BA3}" type="parTrans" cxnId="{FCACD92F-D16D-4949-B6EC-DA2EA6AC11DC}">
      <dgm:prSet/>
      <dgm:spPr/>
      <dgm:t>
        <a:bodyPr/>
        <a:lstStyle/>
        <a:p>
          <a:endParaRPr lang="ru-RU"/>
        </a:p>
      </dgm:t>
    </dgm:pt>
    <dgm:pt modelId="{45F2547B-A997-4158-B3E4-D5B4542FD358}" type="sibTrans" cxnId="{FCACD92F-D16D-4949-B6EC-DA2EA6AC11DC}">
      <dgm:prSet/>
      <dgm:spPr/>
      <dgm:t>
        <a:bodyPr/>
        <a:lstStyle/>
        <a:p>
          <a:endParaRPr lang="ru-RU"/>
        </a:p>
      </dgm:t>
    </dgm:pt>
    <dgm:pt modelId="{9A88D8E1-0859-4569-A37F-22867ADC62D5}">
      <dgm:prSet phldrT="[Текст]"/>
      <dgm:spPr/>
      <dgm:t>
        <a:bodyPr/>
        <a:lstStyle/>
        <a:p>
          <a:r>
            <a:rPr lang="ru-RU"/>
            <a:t>Педагогический опыт</a:t>
          </a:r>
          <a:endParaRPr lang="ru-RU" dirty="0"/>
        </a:p>
      </dgm:t>
    </dgm:pt>
    <dgm:pt modelId="{A356EC74-E52F-40FA-9668-8F0E729CC926}" type="parTrans" cxnId="{89698A39-AC0C-41B7-8348-57DA9220AF8D}">
      <dgm:prSet/>
      <dgm:spPr/>
      <dgm:t>
        <a:bodyPr/>
        <a:lstStyle/>
        <a:p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8C60741-8E7D-4BBA-8CF2-09D299955F3A}" type="sibTrans" cxnId="{89698A39-AC0C-41B7-8348-57DA9220AF8D}">
      <dgm:prSet/>
      <dgm:spPr/>
      <dgm:t>
        <a:bodyPr/>
        <a:lstStyle/>
        <a:p>
          <a:endParaRPr lang="ru-RU"/>
        </a:p>
      </dgm:t>
    </dgm:pt>
    <dgm:pt modelId="{E5084855-79FF-4C42-894F-D71185E71A17}">
      <dgm:prSet/>
      <dgm:spPr/>
      <dgm:t>
        <a:bodyPr/>
        <a:lstStyle/>
        <a:p>
          <a:r>
            <a:rPr lang="ru-RU" dirty="0"/>
            <a:t>Концепция вариативной части ФГОС</a:t>
          </a:r>
        </a:p>
      </dgm:t>
    </dgm:pt>
    <dgm:pt modelId="{8412EED1-49FD-4A0B-83A6-CE4B89BAF0DE}" type="parTrans" cxnId="{52FA666A-9B55-4049-AFD6-B4BB15FDF41A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46A068C-52A0-4744-9C3D-B02B2320E8A4}" type="sibTrans" cxnId="{52FA666A-9B55-4049-AFD6-B4BB15FDF41A}">
      <dgm:prSet/>
      <dgm:spPr/>
      <dgm:t>
        <a:bodyPr/>
        <a:lstStyle/>
        <a:p>
          <a:endParaRPr lang="ru-RU"/>
        </a:p>
      </dgm:t>
    </dgm:pt>
    <dgm:pt modelId="{83931617-3554-440D-8E90-BD9CF811B702}" type="pres">
      <dgm:prSet presAssocID="{5621825C-A807-4A91-BF34-36D2D465ADB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2BB7399-8BC0-44C7-99CC-A800395E804D}" type="pres">
      <dgm:prSet presAssocID="{431B9B8E-C7AF-4576-81D9-0292781CEA80}" presName="root1" presStyleCnt="0"/>
      <dgm:spPr/>
    </dgm:pt>
    <dgm:pt modelId="{96882FA2-453F-4FF0-BA16-D6CE96AFE8AD}" type="pres">
      <dgm:prSet presAssocID="{431B9B8E-C7AF-4576-81D9-0292781CEA80}" presName="LevelOneTextNode" presStyleLbl="node0" presStyleIdx="0" presStyleCnt="1" custScaleX="202337">
        <dgm:presLayoutVars>
          <dgm:chPref val="3"/>
        </dgm:presLayoutVars>
      </dgm:prSet>
      <dgm:spPr/>
    </dgm:pt>
    <dgm:pt modelId="{25898674-B44E-4D9F-B8DA-80DF2D06B51C}" type="pres">
      <dgm:prSet presAssocID="{431B9B8E-C7AF-4576-81D9-0292781CEA80}" presName="level2hierChild" presStyleCnt="0"/>
      <dgm:spPr/>
    </dgm:pt>
    <dgm:pt modelId="{922A09EF-ECA5-44F8-82F3-CECAE0737219}" type="pres">
      <dgm:prSet presAssocID="{C542DC09-9D60-49C1-80F7-F2C065DE2D6F}" presName="conn2-1" presStyleLbl="parChTrans1D2" presStyleIdx="0" presStyleCnt="4"/>
      <dgm:spPr/>
    </dgm:pt>
    <dgm:pt modelId="{6FBF677F-AEDE-488C-8783-4CF197B563A0}" type="pres">
      <dgm:prSet presAssocID="{C542DC09-9D60-49C1-80F7-F2C065DE2D6F}" presName="connTx" presStyleLbl="parChTrans1D2" presStyleIdx="0" presStyleCnt="4"/>
      <dgm:spPr/>
    </dgm:pt>
    <dgm:pt modelId="{1DE73E26-0489-48D0-9DC1-E373C02CB9B8}" type="pres">
      <dgm:prSet presAssocID="{C8C0B2DF-39B4-491A-B55B-DE3BCC349D1B}" presName="root2" presStyleCnt="0"/>
      <dgm:spPr/>
    </dgm:pt>
    <dgm:pt modelId="{29D3F697-2C45-4322-A486-3AF78084176F}" type="pres">
      <dgm:prSet presAssocID="{C8C0B2DF-39B4-491A-B55B-DE3BCC349D1B}" presName="LevelTwoTextNode" presStyleLbl="node2" presStyleIdx="0" presStyleCnt="4" custScaleX="260346" custScaleY="138169">
        <dgm:presLayoutVars>
          <dgm:chPref val="3"/>
        </dgm:presLayoutVars>
      </dgm:prSet>
      <dgm:spPr/>
    </dgm:pt>
    <dgm:pt modelId="{391C3D5E-E6E8-45A9-9692-AE0E54554161}" type="pres">
      <dgm:prSet presAssocID="{C8C0B2DF-39B4-491A-B55B-DE3BCC349D1B}" presName="level3hierChild" presStyleCnt="0"/>
      <dgm:spPr/>
    </dgm:pt>
    <dgm:pt modelId="{0FA2BB50-052D-404B-80FB-164701C9FE67}" type="pres">
      <dgm:prSet presAssocID="{A78238E2-A9E9-4A9F-9201-A2D1BC621BA3}" presName="conn2-1" presStyleLbl="parChTrans1D2" presStyleIdx="1" presStyleCnt="4"/>
      <dgm:spPr/>
    </dgm:pt>
    <dgm:pt modelId="{81653373-1A3B-48FF-B707-39FB6363D575}" type="pres">
      <dgm:prSet presAssocID="{A78238E2-A9E9-4A9F-9201-A2D1BC621BA3}" presName="connTx" presStyleLbl="parChTrans1D2" presStyleIdx="1" presStyleCnt="4"/>
      <dgm:spPr/>
    </dgm:pt>
    <dgm:pt modelId="{56175DF4-6B80-4780-AD47-8AC0F5B45AEF}" type="pres">
      <dgm:prSet presAssocID="{AB8D7595-D49D-47E3-88AD-FF5A889E9138}" presName="root2" presStyleCnt="0"/>
      <dgm:spPr/>
    </dgm:pt>
    <dgm:pt modelId="{9C578317-4FBC-4E50-AEFE-78FF263DE14B}" type="pres">
      <dgm:prSet presAssocID="{AB8D7595-D49D-47E3-88AD-FF5A889E9138}" presName="LevelTwoTextNode" presStyleLbl="node2" presStyleIdx="1" presStyleCnt="4" custScaleX="264021" custScaleY="132954">
        <dgm:presLayoutVars>
          <dgm:chPref val="3"/>
        </dgm:presLayoutVars>
      </dgm:prSet>
      <dgm:spPr/>
    </dgm:pt>
    <dgm:pt modelId="{2F8E9875-C80B-4DC9-8E94-723A5E1D3B1D}" type="pres">
      <dgm:prSet presAssocID="{AB8D7595-D49D-47E3-88AD-FF5A889E9138}" presName="level3hierChild" presStyleCnt="0"/>
      <dgm:spPr/>
    </dgm:pt>
    <dgm:pt modelId="{8ACED481-C2EB-4BC6-9C93-C4BA9C8BF542}" type="pres">
      <dgm:prSet presAssocID="{A356EC74-E52F-40FA-9668-8F0E729CC926}" presName="conn2-1" presStyleLbl="parChTrans1D2" presStyleIdx="2" presStyleCnt="4"/>
      <dgm:spPr/>
    </dgm:pt>
    <dgm:pt modelId="{F08E80C0-F93D-495F-9792-84EB3FC29943}" type="pres">
      <dgm:prSet presAssocID="{A356EC74-E52F-40FA-9668-8F0E729CC926}" presName="connTx" presStyleLbl="parChTrans1D2" presStyleIdx="2" presStyleCnt="4"/>
      <dgm:spPr/>
    </dgm:pt>
    <dgm:pt modelId="{A95DFD68-5C46-4983-932B-8AED8EC9510F}" type="pres">
      <dgm:prSet presAssocID="{9A88D8E1-0859-4569-A37F-22867ADC62D5}" presName="root2" presStyleCnt="0"/>
      <dgm:spPr/>
    </dgm:pt>
    <dgm:pt modelId="{770EBC20-37A2-4EF3-B9DC-D79C67CC39FC}" type="pres">
      <dgm:prSet presAssocID="{9A88D8E1-0859-4569-A37F-22867ADC62D5}" presName="LevelTwoTextNode" presStyleLbl="node2" presStyleIdx="2" presStyleCnt="4" custScaleX="266389" custScaleY="131837">
        <dgm:presLayoutVars>
          <dgm:chPref val="3"/>
        </dgm:presLayoutVars>
      </dgm:prSet>
      <dgm:spPr/>
    </dgm:pt>
    <dgm:pt modelId="{955E2F7D-A009-4BA7-8B9A-FDCACAB009AD}" type="pres">
      <dgm:prSet presAssocID="{9A88D8E1-0859-4569-A37F-22867ADC62D5}" presName="level3hierChild" presStyleCnt="0"/>
      <dgm:spPr/>
    </dgm:pt>
    <dgm:pt modelId="{318015C2-2F80-4BD6-8A49-0E514E26F03E}" type="pres">
      <dgm:prSet presAssocID="{8412EED1-49FD-4A0B-83A6-CE4B89BAF0DE}" presName="conn2-1" presStyleLbl="parChTrans1D2" presStyleIdx="3" presStyleCnt="4"/>
      <dgm:spPr/>
    </dgm:pt>
    <dgm:pt modelId="{72BC8A68-8363-4747-B0A7-523D95E5658C}" type="pres">
      <dgm:prSet presAssocID="{8412EED1-49FD-4A0B-83A6-CE4B89BAF0DE}" presName="connTx" presStyleLbl="parChTrans1D2" presStyleIdx="3" presStyleCnt="4"/>
      <dgm:spPr/>
    </dgm:pt>
    <dgm:pt modelId="{AF85442A-06C9-4C7C-BAE1-362D172F3310}" type="pres">
      <dgm:prSet presAssocID="{E5084855-79FF-4C42-894F-D71185E71A17}" presName="root2" presStyleCnt="0"/>
      <dgm:spPr/>
    </dgm:pt>
    <dgm:pt modelId="{5E0F957F-F13C-4F41-B829-B22CBAABA5EF}" type="pres">
      <dgm:prSet presAssocID="{E5084855-79FF-4C42-894F-D71185E71A17}" presName="LevelTwoTextNode" presStyleLbl="node2" presStyleIdx="3" presStyleCnt="4" custScaleX="262430" custScaleY="120634">
        <dgm:presLayoutVars>
          <dgm:chPref val="3"/>
        </dgm:presLayoutVars>
      </dgm:prSet>
      <dgm:spPr/>
    </dgm:pt>
    <dgm:pt modelId="{DCC58626-C118-44FD-881C-C1DFB164D147}" type="pres">
      <dgm:prSet presAssocID="{E5084855-79FF-4C42-894F-D71185E71A17}" presName="level3hierChild" presStyleCnt="0"/>
      <dgm:spPr/>
    </dgm:pt>
  </dgm:ptLst>
  <dgm:cxnLst>
    <dgm:cxn modelId="{B646470B-8166-4A9F-8C25-88EEFB88B347}" type="presOf" srcId="{C8C0B2DF-39B4-491A-B55B-DE3BCC349D1B}" destId="{29D3F697-2C45-4322-A486-3AF78084176F}" srcOrd="0" destOrd="0" presId="urn:microsoft.com/office/officeart/2008/layout/HorizontalMultiLevelHierarchy"/>
    <dgm:cxn modelId="{899B3513-0B78-4E85-AA5B-33C283DB6526}" srcId="{431B9B8E-C7AF-4576-81D9-0292781CEA80}" destId="{C8C0B2DF-39B4-491A-B55B-DE3BCC349D1B}" srcOrd="0" destOrd="0" parTransId="{C542DC09-9D60-49C1-80F7-F2C065DE2D6F}" sibTransId="{64054E27-E84A-4984-A2D5-42187A52BFC6}"/>
    <dgm:cxn modelId="{7AB1831C-7CF2-4453-8FF5-EABB5645AAF7}" type="presOf" srcId="{8412EED1-49FD-4A0B-83A6-CE4B89BAF0DE}" destId="{72BC8A68-8363-4747-B0A7-523D95E5658C}" srcOrd="1" destOrd="0" presId="urn:microsoft.com/office/officeart/2008/layout/HorizontalMultiLevelHierarchy"/>
    <dgm:cxn modelId="{4812862C-4964-4041-8B96-C88253A84515}" type="presOf" srcId="{A78238E2-A9E9-4A9F-9201-A2D1BC621BA3}" destId="{0FA2BB50-052D-404B-80FB-164701C9FE67}" srcOrd="0" destOrd="0" presId="urn:microsoft.com/office/officeart/2008/layout/HorizontalMultiLevelHierarchy"/>
    <dgm:cxn modelId="{FCACD92F-D16D-4949-B6EC-DA2EA6AC11DC}" srcId="{431B9B8E-C7AF-4576-81D9-0292781CEA80}" destId="{AB8D7595-D49D-47E3-88AD-FF5A889E9138}" srcOrd="1" destOrd="0" parTransId="{A78238E2-A9E9-4A9F-9201-A2D1BC621BA3}" sibTransId="{45F2547B-A997-4158-B3E4-D5B4542FD358}"/>
    <dgm:cxn modelId="{89698A39-AC0C-41B7-8348-57DA9220AF8D}" srcId="{431B9B8E-C7AF-4576-81D9-0292781CEA80}" destId="{9A88D8E1-0859-4569-A37F-22867ADC62D5}" srcOrd="2" destOrd="0" parTransId="{A356EC74-E52F-40FA-9668-8F0E729CC926}" sibTransId="{F8C60741-8E7D-4BBA-8CF2-09D299955F3A}"/>
    <dgm:cxn modelId="{79DAC05C-F9BB-45BE-9FBF-5221C1D5F74F}" type="presOf" srcId="{5621825C-A807-4A91-BF34-36D2D465ADBB}" destId="{83931617-3554-440D-8E90-BD9CF811B702}" srcOrd="0" destOrd="0" presId="urn:microsoft.com/office/officeart/2008/layout/HorizontalMultiLevelHierarchy"/>
    <dgm:cxn modelId="{293FDD42-0548-42CE-B5EA-4D4B8D925F01}" type="presOf" srcId="{E5084855-79FF-4C42-894F-D71185E71A17}" destId="{5E0F957F-F13C-4F41-B829-B22CBAABA5EF}" srcOrd="0" destOrd="0" presId="urn:microsoft.com/office/officeart/2008/layout/HorizontalMultiLevelHierarchy"/>
    <dgm:cxn modelId="{52FA666A-9B55-4049-AFD6-B4BB15FDF41A}" srcId="{431B9B8E-C7AF-4576-81D9-0292781CEA80}" destId="{E5084855-79FF-4C42-894F-D71185E71A17}" srcOrd="3" destOrd="0" parTransId="{8412EED1-49FD-4A0B-83A6-CE4B89BAF0DE}" sibTransId="{346A068C-52A0-4744-9C3D-B02B2320E8A4}"/>
    <dgm:cxn modelId="{5533B77A-A3C4-4F2A-A8E4-2F5A0294646A}" type="presOf" srcId="{A356EC74-E52F-40FA-9668-8F0E729CC926}" destId="{F08E80C0-F93D-495F-9792-84EB3FC29943}" srcOrd="1" destOrd="0" presId="urn:microsoft.com/office/officeart/2008/layout/HorizontalMultiLevelHierarchy"/>
    <dgm:cxn modelId="{898F0D89-CA25-4FB9-8120-D4FB2428002B}" type="presOf" srcId="{8412EED1-49FD-4A0B-83A6-CE4B89BAF0DE}" destId="{318015C2-2F80-4BD6-8A49-0E514E26F03E}" srcOrd="0" destOrd="0" presId="urn:microsoft.com/office/officeart/2008/layout/HorizontalMultiLevelHierarchy"/>
    <dgm:cxn modelId="{44EAD399-2FC9-4A67-A41B-7FC06DA8E743}" type="presOf" srcId="{9A88D8E1-0859-4569-A37F-22867ADC62D5}" destId="{770EBC20-37A2-4EF3-B9DC-D79C67CC39FC}" srcOrd="0" destOrd="0" presId="urn:microsoft.com/office/officeart/2008/layout/HorizontalMultiLevelHierarchy"/>
    <dgm:cxn modelId="{3E96BBB2-3F55-47CE-89BF-F591D09A5DB4}" type="presOf" srcId="{AB8D7595-D49D-47E3-88AD-FF5A889E9138}" destId="{9C578317-4FBC-4E50-AEFE-78FF263DE14B}" srcOrd="0" destOrd="0" presId="urn:microsoft.com/office/officeart/2008/layout/HorizontalMultiLevelHierarchy"/>
    <dgm:cxn modelId="{9BC2E1BD-0A6A-4A6C-B976-546BBDD5D7E9}" type="presOf" srcId="{C542DC09-9D60-49C1-80F7-F2C065DE2D6F}" destId="{922A09EF-ECA5-44F8-82F3-CECAE0737219}" srcOrd="0" destOrd="0" presId="urn:microsoft.com/office/officeart/2008/layout/HorizontalMultiLevelHierarchy"/>
    <dgm:cxn modelId="{126BFEC1-E687-485E-9FA6-2114C78C08A9}" srcId="{5621825C-A807-4A91-BF34-36D2D465ADBB}" destId="{431B9B8E-C7AF-4576-81D9-0292781CEA80}" srcOrd="0" destOrd="0" parTransId="{0FB385DA-1CA5-4E00-BAD7-AAFDA316CAEF}" sibTransId="{728C36E0-6665-4A1F-85EB-99166000D802}"/>
    <dgm:cxn modelId="{0DA307C2-ED07-4AFA-876B-E94652E3DB9D}" type="presOf" srcId="{A78238E2-A9E9-4A9F-9201-A2D1BC621BA3}" destId="{81653373-1A3B-48FF-B707-39FB6363D575}" srcOrd="1" destOrd="0" presId="urn:microsoft.com/office/officeart/2008/layout/HorizontalMultiLevelHierarchy"/>
    <dgm:cxn modelId="{5D8BF0D1-682F-4B62-964B-670BB22B92AC}" type="presOf" srcId="{A356EC74-E52F-40FA-9668-8F0E729CC926}" destId="{8ACED481-C2EB-4BC6-9C93-C4BA9C8BF542}" srcOrd="0" destOrd="0" presId="urn:microsoft.com/office/officeart/2008/layout/HorizontalMultiLevelHierarchy"/>
    <dgm:cxn modelId="{F2EE42E7-E9CA-428B-8917-C3AA4E88DB93}" type="presOf" srcId="{431B9B8E-C7AF-4576-81D9-0292781CEA80}" destId="{96882FA2-453F-4FF0-BA16-D6CE96AFE8AD}" srcOrd="0" destOrd="0" presId="urn:microsoft.com/office/officeart/2008/layout/HorizontalMultiLevelHierarchy"/>
    <dgm:cxn modelId="{A280F0EB-A92E-4814-A308-482D17D0D804}" type="presOf" srcId="{C542DC09-9D60-49C1-80F7-F2C065DE2D6F}" destId="{6FBF677F-AEDE-488C-8783-4CF197B563A0}" srcOrd="1" destOrd="0" presId="urn:microsoft.com/office/officeart/2008/layout/HorizontalMultiLevelHierarchy"/>
    <dgm:cxn modelId="{A1364F69-2B92-4274-95F3-53CD9E29616C}" type="presParOf" srcId="{83931617-3554-440D-8E90-BD9CF811B702}" destId="{02BB7399-8BC0-44C7-99CC-A800395E804D}" srcOrd="0" destOrd="0" presId="urn:microsoft.com/office/officeart/2008/layout/HorizontalMultiLevelHierarchy"/>
    <dgm:cxn modelId="{28C782D4-A747-4450-A14C-BA59026BD785}" type="presParOf" srcId="{02BB7399-8BC0-44C7-99CC-A800395E804D}" destId="{96882FA2-453F-4FF0-BA16-D6CE96AFE8AD}" srcOrd="0" destOrd="0" presId="urn:microsoft.com/office/officeart/2008/layout/HorizontalMultiLevelHierarchy"/>
    <dgm:cxn modelId="{87E67374-0392-4C61-8C68-379C162B336E}" type="presParOf" srcId="{02BB7399-8BC0-44C7-99CC-A800395E804D}" destId="{25898674-B44E-4D9F-B8DA-80DF2D06B51C}" srcOrd="1" destOrd="0" presId="urn:microsoft.com/office/officeart/2008/layout/HorizontalMultiLevelHierarchy"/>
    <dgm:cxn modelId="{F0DE095A-6A21-4CC3-8A3E-CBEA20F39222}" type="presParOf" srcId="{25898674-B44E-4D9F-B8DA-80DF2D06B51C}" destId="{922A09EF-ECA5-44F8-82F3-CECAE0737219}" srcOrd="0" destOrd="0" presId="urn:microsoft.com/office/officeart/2008/layout/HorizontalMultiLevelHierarchy"/>
    <dgm:cxn modelId="{2CD4B97A-7A82-4906-A350-BC6997C77902}" type="presParOf" srcId="{922A09EF-ECA5-44F8-82F3-CECAE0737219}" destId="{6FBF677F-AEDE-488C-8783-4CF197B563A0}" srcOrd="0" destOrd="0" presId="urn:microsoft.com/office/officeart/2008/layout/HorizontalMultiLevelHierarchy"/>
    <dgm:cxn modelId="{5755CE3C-6F12-420B-8C4D-502D8CA4B5E1}" type="presParOf" srcId="{25898674-B44E-4D9F-B8DA-80DF2D06B51C}" destId="{1DE73E26-0489-48D0-9DC1-E373C02CB9B8}" srcOrd="1" destOrd="0" presId="urn:microsoft.com/office/officeart/2008/layout/HorizontalMultiLevelHierarchy"/>
    <dgm:cxn modelId="{E3BD2920-D0B2-4444-B786-E78E8360A61E}" type="presParOf" srcId="{1DE73E26-0489-48D0-9DC1-E373C02CB9B8}" destId="{29D3F697-2C45-4322-A486-3AF78084176F}" srcOrd="0" destOrd="0" presId="urn:microsoft.com/office/officeart/2008/layout/HorizontalMultiLevelHierarchy"/>
    <dgm:cxn modelId="{69A8279E-934E-495C-BA3B-CBF6B9AA0145}" type="presParOf" srcId="{1DE73E26-0489-48D0-9DC1-E373C02CB9B8}" destId="{391C3D5E-E6E8-45A9-9692-AE0E54554161}" srcOrd="1" destOrd="0" presId="urn:microsoft.com/office/officeart/2008/layout/HorizontalMultiLevelHierarchy"/>
    <dgm:cxn modelId="{31395C26-51F0-4368-86FF-1904B900D61B}" type="presParOf" srcId="{25898674-B44E-4D9F-B8DA-80DF2D06B51C}" destId="{0FA2BB50-052D-404B-80FB-164701C9FE67}" srcOrd="2" destOrd="0" presId="urn:microsoft.com/office/officeart/2008/layout/HorizontalMultiLevelHierarchy"/>
    <dgm:cxn modelId="{01A5F769-E9FF-4146-B05B-F889980F9837}" type="presParOf" srcId="{0FA2BB50-052D-404B-80FB-164701C9FE67}" destId="{81653373-1A3B-48FF-B707-39FB6363D575}" srcOrd="0" destOrd="0" presId="urn:microsoft.com/office/officeart/2008/layout/HorizontalMultiLevelHierarchy"/>
    <dgm:cxn modelId="{C9F8C85A-F89B-4B54-A810-AE3A0A73F585}" type="presParOf" srcId="{25898674-B44E-4D9F-B8DA-80DF2D06B51C}" destId="{56175DF4-6B80-4780-AD47-8AC0F5B45AEF}" srcOrd="3" destOrd="0" presId="urn:microsoft.com/office/officeart/2008/layout/HorizontalMultiLevelHierarchy"/>
    <dgm:cxn modelId="{FE48E7BD-E61E-4AFA-80E3-80DB6721CAAB}" type="presParOf" srcId="{56175DF4-6B80-4780-AD47-8AC0F5B45AEF}" destId="{9C578317-4FBC-4E50-AEFE-78FF263DE14B}" srcOrd="0" destOrd="0" presId="urn:microsoft.com/office/officeart/2008/layout/HorizontalMultiLevelHierarchy"/>
    <dgm:cxn modelId="{2B8E5BFB-B4ED-4E4F-86FF-2C2EA58372BA}" type="presParOf" srcId="{56175DF4-6B80-4780-AD47-8AC0F5B45AEF}" destId="{2F8E9875-C80B-4DC9-8E94-723A5E1D3B1D}" srcOrd="1" destOrd="0" presId="urn:microsoft.com/office/officeart/2008/layout/HorizontalMultiLevelHierarchy"/>
    <dgm:cxn modelId="{22AF8B4F-1019-4AFE-BCED-0129BF64B606}" type="presParOf" srcId="{25898674-B44E-4D9F-B8DA-80DF2D06B51C}" destId="{8ACED481-C2EB-4BC6-9C93-C4BA9C8BF542}" srcOrd="4" destOrd="0" presId="urn:microsoft.com/office/officeart/2008/layout/HorizontalMultiLevelHierarchy"/>
    <dgm:cxn modelId="{B135471F-9BC3-4A01-9390-F20A567D2AEA}" type="presParOf" srcId="{8ACED481-C2EB-4BC6-9C93-C4BA9C8BF542}" destId="{F08E80C0-F93D-495F-9792-84EB3FC29943}" srcOrd="0" destOrd="0" presId="urn:microsoft.com/office/officeart/2008/layout/HorizontalMultiLevelHierarchy"/>
    <dgm:cxn modelId="{9F95851A-4E64-4DCC-AC09-AA721EB553B3}" type="presParOf" srcId="{25898674-B44E-4D9F-B8DA-80DF2D06B51C}" destId="{A95DFD68-5C46-4983-932B-8AED8EC9510F}" srcOrd="5" destOrd="0" presId="urn:microsoft.com/office/officeart/2008/layout/HorizontalMultiLevelHierarchy"/>
    <dgm:cxn modelId="{0F5187FD-0965-44C4-BC7A-071DDF71E996}" type="presParOf" srcId="{A95DFD68-5C46-4983-932B-8AED8EC9510F}" destId="{770EBC20-37A2-4EF3-B9DC-D79C67CC39FC}" srcOrd="0" destOrd="0" presId="urn:microsoft.com/office/officeart/2008/layout/HorizontalMultiLevelHierarchy"/>
    <dgm:cxn modelId="{0DD4C996-8C18-44B3-A89A-AB224BE722FB}" type="presParOf" srcId="{A95DFD68-5C46-4983-932B-8AED8EC9510F}" destId="{955E2F7D-A009-4BA7-8B9A-FDCACAB009AD}" srcOrd="1" destOrd="0" presId="urn:microsoft.com/office/officeart/2008/layout/HorizontalMultiLevelHierarchy"/>
    <dgm:cxn modelId="{29440377-0D27-40BF-BCE9-5D08DDE9A2B5}" type="presParOf" srcId="{25898674-B44E-4D9F-B8DA-80DF2D06B51C}" destId="{318015C2-2F80-4BD6-8A49-0E514E26F03E}" srcOrd="6" destOrd="0" presId="urn:microsoft.com/office/officeart/2008/layout/HorizontalMultiLevelHierarchy"/>
    <dgm:cxn modelId="{9438AF7B-10F8-4109-96AE-A79D1419AAE1}" type="presParOf" srcId="{318015C2-2F80-4BD6-8A49-0E514E26F03E}" destId="{72BC8A68-8363-4747-B0A7-523D95E5658C}" srcOrd="0" destOrd="0" presId="urn:microsoft.com/office/officeart/2008/layout/HorizontalMultiLevelHierarchy"/>
    <dgm:cxn modelId="{6F088E98-4F45-48E4-B952-8CECDD7E7458}" type="presParOf" srcId="{25898674-B44E-4D9F-B8DA-80DF2D06B51C}" destId="{AF85442A-06C9-4C7C-BAE1-362D172F3310}" srcOrd="7" destOrd="0" presId="urn:microsoft.com/office/officeart/2008/layout/HorizontalMultiLevelHierarchy"/>
    <dgm:cxn modelId="{CDD3DC50-C9EC-40BF-A990-EBA1B0342314}" type="presParOf" srcId="{AF85442A-06C9-4C7C-BAE1-362D172F3310}" destId="{5E0F957F-F13C-4F41-B829-B22CBAABA5EF}" srcOrd="0" destOrd="0" presId="urn:microsoft.com/office/officeart/2008/layout/HorizontalMultiLevelHierarchy"/>
    <dgm:cxn modelId="{0EB385D1-DD6A-44DB-B26C-A3C6E83828B2}" type="presParOf" srcId="{AF85442A-06C9-4C7C-BAE1-362D172F3310}" destId="{DCC58626-C118-44FD-881C-C1DFB164D14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7DEB81-F77E-44F3-9CDA-31995D172F51}" type="doc">
      <dgm:prSet loTypeId="urn:microsoft.com/office/officeart/2005/8/layout/hierarchy3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B70729F-A144-4F70-8EAD-D623114B084A}">
      <dgm:prSet phldrT="[Текст]"/>
      <dgm:spPr/>
      <dgm:t>
        <a:bodyPr/>
        <a:lstStyle/>
        <a:p>
          <a:r>
            <a:rPr lang="ru-RU" dirty="0"/>
            <a:t>ПМ.01 Эксплуатация и модификация информационных систем</a:t>
          </a:r>
        </a:p>
      </dgm:t>
    </dgm:pt>
    <dgm:pt modelId="{54F2E25E-2114-4A16-9D60-F80DD241D86B}" type="parTrans" cxnId="{AA239B60-CBE4-4617-947F-1BF4550F042C}">
      <dgm:prSet/>
      <dgm:spPr/>
      <dgm:t>
        <a:bodyPr/>
        <a:lstStyle/>
        <a:p>
          <a:endParaRPr lang="ru-RU"/>
        </a:p>
      </dgm:t>
    </dgm:pt>
    <dgm:pt modelId="{4A3A66D1-E674-4A2B-9F85-4466885CAE5B}" type="sibTrans" cxnId="{AA239B60-CBE4-4617-947F-1BF4550F042C}">
      <dgm:prSet/>
      <dgm:spPr/>
      <dgm:t>
        <a:bodyPr/>
        <a:lstStyle/>
        <a:p>
          <a:endParaRPr lang="ru-RU"/>
        </a:p>
      </dgm:t>
    </dgm:pt>
    <dgm:pt modelId="{0336E4E4-C631-4D25-BE59-E708C8D54B21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МДК 01.01 Эксплуатация и модификация информационных систем</a:t>
          </a:r>
        </a:p>
      </dgm:t>
    </dgm:pt>
    <dgm:pt modelId="{438AE852-66DF-4D4D-9352-D6F34D401B91}" type="parTrans" cxnId="{6139B548-A52E-48EB-AF0D-5FA77AD685E0}">
      <dgm:prSet/>
      <dgm:spPr/>
      <dgm:t>
        <a:bodyPr/>
        <a:lstStyle/>
        <a:p>
          <a:endParaRPr lang="ru-RU"/>
        </a:p>
      </dgm:t>
    </dgm:pt>
    <dgm:pt modelId="{8ADBFD8B-CDC7-4827-9C20-7CA668D875FE}" type="sibTrans" cxnId="{6139B548-A52E-48EB-AF0D-5FA77AD685E0}">
      <dgm:prSet/>
      <dgm:spPr/>
      <dgm:t>
        <a:bodyPr/>
        <a:lstStyle/>
        <a:p>
          <a:endParaRPr lang="ru-RU"/>
        </a:p>
      </dgm:t>
    </dgm:pt>
    <dgm:pt modelId="{C9D8FC4D-3077-4A63-95E2-080B30E5372E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МДК 01.02 Методы и средства проектирования информационных систем</a:t>
          </a:r>
        </a:p>
      </dgm:t>
    </dgm:pt>
    <dgm:pt modelId="{113B52D2-4336-42AB-9969-185B2FEF1DE0}" type="parTrans" cxnId="{D7BA3446-B955-4C8C-B527-818C028A819A}">
      <dgm:prSet/>
      <dgm:spPr/>
      <dgm:t>
        <a:bodyPr/>
        <a:lstStyle/>
        <a:p>
          <a:endParaRPr lang="ru-RU"/>
        </a:p>
      </dgm:t>
    </dgm:pt>
    <dgm:pt modelId="{76E87777-057F-4AED-833A-4A465C7AADB0}" type="sibTrans" cxnId="{D7BA3446-B955-4C8C-B527-818C028A819A}">
      <dgm:prSet/>
      <dgm:spPr/>
      <dgm:t>
        <a:bodyPr/>
        <a:lstStyle/>
        <a:p>
          <a:endParaRPr lang="ru-RU"/>
        </a:p>
      </dgm:t>
    </dgm:pt>
    <dgm:pt modelId="{BFBE55FB-F9C6-4558-8B58-48C6440D1DDE}">
      <dgm:prSet phldrT="[Текст]"/>
      <dgm:spPr/>
      <dgm:t>
        <a:bodyPr/>
        <a:lstStyle/>
        <a:p>
          <a:r>
            <a:rPr lang="ru-RU" dirty="0"/>
            <a:t>ПМ.02 Участие в разработке информационных систем</a:t>
          </a:r>
        </a:p>
      </dgm:t>
    </dgm:pt>
    <dgm:pt modelId="{C767F480-59FF-4D8B-8C11-87E892250A11}" type="parTrans" cxnId="{B8D3D28B-C2E2-431D-9FC4-A98D3BF02213}">
      <dgm:prSet/>
      <dgm:spPr/>
      <dgm:t>
        <a:bodyPr/>
        <a:lstStyle/>
        <a:p>
          <a:endParaRPr lang="ru-RU"/>
        </a:p>
      </dgm:t>
    </dgm:pt>
    <dgm:pt modelId="{9B592C20-D2ED-4B5E-8DCA-7C89AD26836E}" type="sibTrans" cxnId="{B8D3D28B-C2E2-431D-9FC4-A98D3BF02213}">
      <dgm:prSet/>
      <dgm:spPr/>
      <dgm:t>
        <a:bodyPr/>
        <a:lstStyle/>
        <a:p>
          <a:endParaRPr lang="ru-RU"/>
        </a:p>
      </dgm:t>
    </dgm:pt>
    <dgm:pt modelId="{B4683F72-7B15-4612-BF35-DFB45BF57ACC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МДК 02.01 Информационные технологии и платформы разработки ИС</a:t>
          </a:r>
        </a:p>
      </dgm:t>
    </dgm:pt>
    <dgm:pt modelId="{FEF8F0CA-2EDF-4D8E-803B-5362284B5B1D}" type="parTrans" cxnId="{2EDE03DF-A133-47A3-A986-D68DD61BDE11}">
      <dgm:prSet/>
      <dgm:spPr/>
      <dgm:t>
        <a:bodyPr/>
        <a:lstStyle/>
        <a:p>
          <a:endParaRPr lang="ru-RU"/>
        </a:p>
      </dgm:t>
    </dgm:pt>
    <dgm:pt modelId="{415E4AF4-69F8-443A-B324-EF355B844865}" type="sibTrans" cxnId="{2EDE03DF-A133-47A3-A986-D68DD61BDE11}">
      <dgm:prSet/>
      <dgm:spPr/>
      <dgm:t>
        <a:bodyPr/>
        <a:lstStyle/>
        <a:p>
          <a:endParaRPr lang="ru-RU"/>
        </a:p>
      </dgm:t>
    </dgm:pt>
    <dgm:pt modelId="{F80460FD-F6D0-429B-9CE0-2528E5CB62DD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МДК 02.02. Управление проектами</a:t>
          </a:r>
        </a:p>
      </dgm:t>
    </dgm:pt>
    <dgm:pt modelId="{9872DAE9-2064-4A50-951D-B921FA0B3A0D}" type="parTrans" cxnId="{DA7D1801-2191-4AE9-9570-8F59CB2FC89A}">
      <dgm:prSet/>
      <dgm:spPr/>
      <dgm:t>
        <a:bodyPr/>
        <a:lstStyle/>
        <a:p>
          <a:endParaRPr lang="ru-RU"/>
        </a:p>
      </dgm:t>
    </dgm:pt>
    <dgm:pt modelId="{61393AFE-1D49-4548-B488-6DE2A7112D80}" type="sibTrans" cxnId="{DA7D1801-2191-4AE9-9570-8F59CB2FC89A}">
      <dgm:prSet/>
      <dgm:spPr/>
      <dgm:t>
        <a:bodyPr/>
        <a:lstStyle/>
        <a:p>
          <a:endParaRPr lang="ru-RU"/>
        </a:p>
      </dgm:t>
    </dgm:pt>
    <dgm:pt modelId="{528D5501-4AC8-40D4-B44E-E607DD60A22F}" type="pres">
      <dgm:prSet presAssocID="{1E7DEB81-F77E-44F3-9CDA-31995D172F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B2FEC9-B338-44CA-B364-CC26CC06B023}" type="pres">
      <dgm:prSet presAssocID="{FB70729F-A144-4F70-8EAD-D623114B084A}" presName="root" presStyleCnt="0"/>
      <dgm:spPr/>
    </dgm:pt>
    <dgm:pt modelId="{068817D1-771E-44C1-AD82-E99A2AEA9EDA}" type="pres">
      <dgm:prSet presAssocID="{FB70729F-A144-4F70-8EAD-D623114B084A}" presName="rootComposite" presStyleCnt="0"/>
      <dgm:spPr/>
    </dgm:pt>
    <dgm:pt modelId="{521815CB-057F-4C8F-94F4-E95EC04CB8C0}" type="pres">
      <dgm:prSet presAssocID="{FB70729F-A144-4F70-8EAD-D623114B084A}" presName="rootText" presStyleLbl="node1" presStyleIdx="0" presStyleCnt="2" custScaleX="217856" custScaleY="161450"/>
      <dgm:spPr/>
    </dgm:pt>
    <dgm:pt modelId="{D6141240-A12A-44C5-9FB9-A22129B14316}" type="pres">
      <dgm:prSet presAssocID="{FB70729F-A144-4F70-8EAD-D623114B084A}" presName="rootConnector" presStyleLbl="node1" presStyleIdx="0" presStyleCnt="2"/>
      <dgm:spPr/>
    </dgm:pt>
    <dgm:pt modelId="{A4BEE96D-6A04-4E08-B847-363C7AD552BC}" type="pres">
      <dgm:prSet presAssocID="{FB70729F-A144-4F70-8EAD-D623114B084A}" presName="childShape" presStyleCnt="0"/>
      <dgm:spPr/>
    </dgm:pt>
    <dgm:pt modelId="{6617FD46-174E-4FA0-970B-7BA642BC267B}" type="pres">
      <dgm:prSet presAssocID="{438AE852-66DF-4D4D-9352-D6F34D401B91}" presName="Name13" presStyleLbl="parChTrans1D2" presStyleIdx="0" presStyleCnt="4"/>
      <dgm:spPr/>
    </dgm:pt>
    <dgm:pt modelId="{DD4D6D55-ED5C-4250-9514-49692FBCDB41}" type="pres">
      <dgm:prSet presAssocID="{0336E4E4-C631-4D25-BE59-E708C8D54B21}" presName="childText" presStyleLbl="bgAcc1" presStyleIdx="0" presStyleCnt="4" custScaleX="217460" custScaleY="152621">
        <dgm:presLayoutVars>
          <dgm:bulletEnabled val="1"/>
        </dgm:presLayoutVars>
      </dgm:prSet>
      <dgm:spPr/>
    </dgm:pt>
    <dgm:pt modelId="{C48A83A0-6FF0-4F82-944E-B84D880015F9}" type="pres">
      <dgm:prSet presAssocID="{113B52D2-4336-42AB-9969-185B2FEF1DE0}" presName="Name13" presStyleLbl="parChTrans1D2" presStyleIdx="1" presStyleCnt="4"/>
      <dgm:spPr/>
    </dgm:pt>
    <dgm:pt modelId="{EC157C66-F9B9-462F-996C-7C1E2A9A0ECA}" type="pres">
      <dgm:prSet presAssocID="{C9D8FC4D-3077-4A63-95E2-080B30E5372E}" presName="childText" presStyleLbl="bgAcc1" presStyleIdx="1" presStyleCnt="4" custScaleX="215931" custScaleY="151992">
        <dgm:presLayoutVars>
          <dgm:bulletEnabled val="1"/>
        </dgm:presLayoutVars>
      </dgm:prSet>
      <dgm:spPr/>
    </dgm:pt>
    <dgm:pt modelId="{3B10F720-E887-4A52-AA48-8A1087BEDA34}" type="pres">
      <dgm:prSet presAssocID="{BFBE55FB-F9C6-4558-8B58-48C6440D1DDE}" presName="root" presStyleCnt="0"/>
      <dgm:spPr/>
    </dgm:pt>
    <dgm:pt modelId="{6FE5BBE6-2703-4F4A-9E1D-8965E4664CC7}" type="pres">
      <dgm:prSet presAssocID="{BFBE55FB-F9C6-4558-8B58-48C6440D1DDE}" presName="rootComposite" presStyleCnt="0"/>
      <dgm:spPr/>
    </dgm:pt>
    <dgm:pt modelId="{8E0C3089-9C69-4184-8D4B-D5764790CCD6}" type="pres">
      <dgm:prSet presAssocID="{BFBE55FB-F9C6-4558-8B58-48C6440D1DDE}" presName="rootText" presStyleLbl="node1" presStyleIdx="1" presStyleCnt="2" custScaleX="199335" custScaleY="161450" custLinFactNeighborX="-21307" custLinFactNeighborY="3683"/>
      <dgm:spPr/>
    </dgm:pt>
    <dgm:pt modelId="{68021105-525A-49AE-9BD4-FC7C006B7F6A}" type="pres">
      <dgm:prSet presAssocID="{BFBE55FB-F9C6-4558-8B58-48C6440D1DDE}" presName="rootConnector" presStyleLbl="node1" presStyleIdx="1" presStyleCnt="2"/>
      <dgm:spPr/>
    </dgm:pt>
    <dgm:pt modelId="{56422C18-9ED6-4CA0-9F9D-1AA1D7EFB038}" type="pres">
      <dgm:prSet presAssocID="{BFBE55FB-F9C6-4558-8B58-48C6440D1DDE}" presName="childShape" presStyleCnt="0"/>
      <dgm:spPr/>
    </dgm:pt>
    <dgm:pt modelId="{E0DDC41C-7D31-4B78-B3DF-5CE723E1E96F}" type="pres">
      <dgm:prSet presAssocID="{FEF8F0CA-2EDF-4D8E-803B-5362284B5B1D}" presName="Name13" presStyleLbl="parChTrans1D2" presStyleIdx="2" presStyleCnt="4"/>
      <dgm:spPr/>
    </dgm:pt>
    <dgm:pt modelId="{1B8FBC60-9BE8-4BC1-B36C-6DD6BF302B39}" type="pres">
      <dgm:prSet presAssocID="{B4683F72-7B15-4612-BF35-DFB45BF57ACC}" presName="childText" presStyleLbl="bgAcc1" presStyleIdx="2" presStyleCnt="4" custScaleX="197529" custScaleY="171489" custLinFactNeighborX="-24458" custLinFactNeighborY="-870">
        <dgm:presLayoutVars>
          <dgm:bulletEnabled val="1"/>
        </dgm:presLayoutVars>
      </dgm:prSet>
      <dgm:spPr/>
    </dgm:pt>
    <dgm:pt modelId="{4FADB104-3E4A-4BAC-91ED-725772E1214B}" type="pres">
      <dgm:prSet presAssocID="{9872DAE9-2064-4A50-951D-B921FA0B3A0D}" presName="Name13" presStyleLbl="parChTrans1D2" presStyleIdx="3" presStyleCnt="4"/>
      <dgm:spPr/>
    </dgm:pt>
    <dgm:pt modelId="{8CBE6295-4943-4882-BD6F-A3523288B8AC}" type="pres">
      <dgm:prSet presAssocID="{F80460FD-F6D0-429B-9CE0-2528E5CB62DD}" presName="childText" presStyleLbl="bgAcc1" presStyleIdx="3" presStyleCnt="4" custScaleX="193495" custScaleY="150996" custLinFactNeighborX="-26089">
        <dgm:presLayoutVars>
          <dgm:bulletEnabled val="1"/>
        </dgm:presLayoutVars>
      </dgm:prSet>
      <dgm:spPr/>
    </dgm:pt>
  </dgm:ptLst>
  <dgm:cxnLst>
    <dgm:cxn modelId="{DA7D1801-2191-4AE9-9570-8F59CB2FC89A}" srcId="{BFBE55FB-F9C6-4558-8B58-48C6440D1DDE}" destId="{F80460FD-F6D0-429B-9CE0-2528E5CB62DD}" srcOrd="1" destOrd="0" parTransId="{9872DAE9-2064-4A50-951D-B921FA0B3A0D}" sibTransId="{61393AFE-1D49-4548-B488-6DE2A7112D80}"/>
    <dgm:cxn modelId="{09CC9702-8CA4-4E87-8ADE-BCB27A5A8DFE}" type="presOf" srcId="{113B52D2-4336-42AB-9969-185B2FEF1DE0}" destId="{C48A83A0-6FF0-4F82-944E-B84D880015F9}" srcOrd="0" destOrd="0" presId="urn:microsoft.com/office/officeart/2005/8/layout/hierarchy3"/>
    <dgm:cxn modelId="{93E18006-4B4F-4CD2-9D1B-FAC5FBD80E17}" type="presOf" srcId="{F80460FD-F6D0-429B-9CE0-2528E5CB62DD}" destId="{8CBE6295-4943-4882-BD6F-A3523288B8AC}" srcOrd="0" destOrd="0" presId="urn:microsoft.com/office/officeart/2005/8/layout/hierarchy3"/>
    <dgm:cxn modelId="{A98B0926-9491-4560-97D1-D9952AC5839C}" type="presOf" srcId="{FB70729F-A144-4F70-8EAD-D623114B084A}" destId="{D6141240-A12A-44C5-9FB9-A22129B14316}" srcOrd="1" destOrd="0" presId="urn:microsoft.com/office/officeart/2005/8/layout/hierarchy3"/>
    <dgm:cxn modelId="{BA7A3A5B-B453-484C-A76C-362E1B983025}" type="presOf" srcId="{1E7DEB81-F77E-44F3-9CDA-31995D172F51}" destId="{528D5501-4AC8-40D4-B44E-E607DD60A22F}" srcOrd="0" destOrd="0" presId="urn:microsoft.com/office/officeart/2005/8/layout/hierarchy3"/>
    <dgm:cxn modelId="{AA239B60-CBE4-4617-947F-1BF4550F042C}" srcId="{1E7DEB81-F77E-44F3-9CDA-31995D172F51}" destId="{FB70729F-A144-4F70-8EAD-D623114B084A}" srcOrd="0" destOrd="0" parTransId="{54F2E25E-2114-4A16-9D60-F80DD241D86B}" sibTransId="{4A3A66D1-E674-4A2B-9F85-4466885CAE5B}"/>
    <dgm:cxn modelId="{D7BA3446-B955-4C8C-B527-818C028A819A}" srcId="{FB70729F-A144-4F70-8EAD-D623114B084A}" destId="{C9D8FC4D-3077-4A63-95E2-080B30E5372E}" srcOrd="1" destOrd="0" parTransId="{113B52D2-4336-42AB-9969-185B2FEF1DE0}" sibTransId="{76E87777-057F-4AED-833A-4A465C7AADB0}"/>
    <dgm:cxn modelId="{482A2C48-F1BF-409E-841A-7A250B2B00EF}" type="presOf" srcId="{0336E4E4-C631-4D25-BE59-E708C8D54B21}" destId="{DD4D6D55-ED5C-4250-9514-49692FBCDB41}" srcOrd="0" destOrd="0" presId="urn:microsoft.com/office/officeart/2005/8/layout/hierarchy3"/>
    <dgm:cxn modelId="{6139B548-A52E-48EB-AF0D-5FA77AD685E0}" srcId="{FB70729F-A144-4F70-8EAD-D623114B084A}" destId="{0336E4E4-C631-4D25-BE59-E708C8D54B21}" srcOrd="0" destOrd="0" parTransId="{438AE852-66DF-4D4D-9352-D6F34D401B91}" sibTransId="{8ADBFD8B-CDC7-4827-9C20-7CA668D875FE}"/>
    <dgm:cxn modelId="{46B77256-6E1A-46C8-88A1-EAA11255749D}" type="presOf" srcId="{B4683F72-7B15-4612-BF35-DFB45BF57ACC}" destId="{1B8FBC60-9BE8-4BC1-B36C-6DD6BF302B39}" srcOrd="0" destOrd="0" presId="urn:microsoft.com/office/officeart/2005/8/layout/hierarchy3"/>
    <dgm:cxn modelId="{26574780-26D5-48FB-A0F7-F2FFF4581796}" type="presOf" srcId="{BFBE55FB-F9C6-4558-8B58-48C6440D1DDE}" destId="{68021105-525A-49AE-9BD4-FC7C006B7F6A}" srcOrd="1" destOrd="0" presId="urn:microsoft.com/office/officeart/2005/8/layout/hierarchy3"/>
    <dgm:cxn modelId="{B8D3D28B-C2E2-431D-9FC4-A98D3BF02213}" srcId="{1E7DEB81-F77E-44F3-9CDA-31995D172F51}" destId="{BFBE55FB-F9C6-4558-8B58-48C6440D1DDE}" srcOrd="1" destOrd="0" parTransId="{C767F480-59FF-4D8B-8C11-87E892250A11}" sibTransId="{9B592C20-D2ED-4B5E-8DCA-7C89AD26836E}"/>
    <dgm:cxn modelId="{A69FF2B1-00AA-4515-B03E-B4EEF75BE556}" type="presOf" srcId="{FB70729F-A144-4F70-8EAD-D623114B084A}" destId="{521815CB-057F-4C8F-94F4-E95EC04CB8C0}" srcOrd="0" destOrd="0" presId="urn:microsoft.com/office/officeart/2005/8/layout/hierarchy3"/>
    <dgm:cxn modelId="{700E99C1-4F57-4220-BC33-963ED9D6D918}" type="presOf" srcId="{FEF8F0CA-2EDF-4D8E-803B-5362284B5B1D}" destId="{E0DDC41C-7D31-4B78-B3DF-5CE723E1E96F}" srcOrd="0" destOrd="0" presId="urn:microsoft.com/office/officeart/2005/8/layout/hierarchy3"/>
    <dgm:cxn modelId="{BC4CEDD4-4D9B-479A-A3AA-9C9FE7ABE90F}" type="presOf" srcId="{C9D8FC4D-3077-4A63-95E2-080B30E5372E}" destId="{EC157C66-F9B9-462F-996C-7C1E2A9A0ECA}" srcOrd="0" destOrd="0" presId="urn:microsoft.com/office/officeart/2005/8/layout/hierarchy3"/>
    <dgm:cxn modelId="{2EDE03DF-A133-47A3-A986-D68DD61BDE11}" srcId="{BFBE55FB-F9C6-4558-8B58-48C6440D1DDE}" destId="{B4683F72-7B15-4612-BF35-DFB45BF57ACC}" srcOrd="0" destOrd="0" parTransId="{FEF8F0CA-2EDF-4D8E-803B-5362284B5B1D}" sibTransId="{415E4AF4-69F8-443A-B324-EF355B844865}"/>
    <dgm:cxn modelId="{8D5019F0-0125-4DFD-BD34-E9F4FAAD14AE}" type="presOf" srcId="{438AE852-66DF-4D4D-9352-D6F34D401B91}" destId="{6617FD46-174E-4FA0-970B-7BA642BC267B}" srcOrd="0" destOrd="0" presId="urn:microsoft.com/office/officeart/2005/8/layout/hierarchy3"/>
    <dgm:cxn modelId="{C75AF9F5-E21F-4F93-BAA0-A56FBD30AAAA}" type="presOf" srcId="{9872DAE9-2064-4A50-951D-B921FA0B3A0D}" destId="{4FADB104-3E4A-4BAC-91ED-725772E1214B}" srcOrd="0" destOrd="0" presId="urn:microsoft.com/office/officeart/2005/8/layout/hierarchy3"/>
    <dgm:cxn modelId="{A5003EF9-9717-4E15-844C-275BC8F86E1C}" type="presOf" srcId="{BFBE55FB-F9C6-4558-8B58-48C6440D1DDE}" destId="{8E0C3089-9C69-4184-8D4B-D5764790CCD6}" srcOrd="0" destOrd="0" presId="urn:microsoft.com/office/officeart/2005/8/layout/hierarchy3"/>
    <dgm:cxn modelId="{FF8940D4-750A-4AF3-B7DA-ACB0AA2B9256}" type="presParOf" srcId="{528D5501-4AC8-40D4-B44E-E607DD60A22F}" destId="{B0B2FEC9-B338-44CA-B364-CC26CC06B023}" srcOrd="0" destOrd="0" presId="urn:microsoft.com/office/officeart/2005/8/layout/hierarchy3"/>
    <dgm:cxn modelId="{7530EDE3-62AE-46AB-9D3D-E69BBC54D920}" type="presParOf" srcId="{B0B2FEC9-B338-44CA-B364-CC26CC06B023}" destId="{068817D1-771E-44C1-AD82-E99A2AEA9EDA}" srcOrd="0" destOrd="0" presId="urn:microsoft.com/office/officeart/2005/8/layout/hierarchy3"/>
    <dgm:cxn modelId="{4A8C23AB-6E0D-44F9-80BD-535BFB6C8B8A}" type="presParOf" srcId="{068817D1-771E-44C1-AD82-E99A2AEA9EDA}" destId="{521815CB-057F-4C8F-94F4-E95EC04CB8C0}" srcOrd="0" destOrd="0" presId="urn:microsoft.com/office/officeart/2005/8/layout/hierarchy3"/>
    <dgm:cxn modelId="{60242E5C-8B71-40A4-9C7C-5BAE56B11A5E}" type="presParOf" srcId="{068817D1-771E-44C1-AD82-E99A2AEA9EDA}" destId="{D6141240-A12A-44C5-9FB9-A22129B14316}" srcOrd="1" destOrd="0" presId="urn:microsoft.com/office/officeart/2005/8/layout/hierarchy3"/>
    <dgm:cxn modelId="{571B865A-1039-44A0-BADA-B023927B49DD}" type="presParOf" srcId="{B0B2FEC9-B338-44CA-B364-CC26CC06B023}" destId="{A4BEE96D-6A04-4E08-B847-363C7AD552BC}" srcOrd="1" destOrd="0" presId="urn:microsoft.com/office/officeart/2005/8/layout/hierarchy3"/>
    <dgm:cxn modelId="{BCDB4EB3-D7C6-4BB0-B441-F549F3782097}" type="presParOf" srcId="{A4BEE96D-6A04-4E08-B847-363C7AD552BC}" destId="{6617FD46-174E-4FA0-970B-7BA642BC267B}" srcOrd="0" destOrd="0" presId="urn:microsoft.com/office/officeart/2005/8/layout/hierarchy3"/>
    <dgm:cxn modelId="{9CB353A5-AE69-4706-B9EA-7E2BFFD60EA8}" type="presParOf" srcId="{A4BEE96D-6A04-4E08-B847-363C7AD552BC}" destId="{DD4D6D55-ED5C-4250-9514-49692FBCDB41}" srcOrd="1" destOrd="0" presId="urn:microsoft.com/office/officeart/2005/8/layout/hierarchy3"/>
    <dgm:cxn modelId="{13EF4246-0C20-4A5E-8ADD-EE31342ED063}" type="presParOf" srcId="{A4BEE96D-6A04-4E08-B847-363C7AD552BC}" destId="{C48A83A0-6FF0-4F82-944E-B84D880015F9}" srcOrd="2" destOrd="0" presId="urn:microsoft.com/office/officeart/2005/8/layout/hierarchy3"/>
    <dgm:cxn modelId="{BC3ECD31-B006-44E3-B090-16D8A065733B}" type="presParOf" srcId="{A4BEE96D-6A04-4E08-B847-363C7AD552BC}" destId="{EC157C66-F9B9-462F-996C-7C1E2A9A0ECA}" srcOrd="3" destOrd="0" presId="urn:microsoft.com/office/officeart/2005/8/layout/hierarchy3"/>
    <dgm:cxn modelId="{423AE1F1-E075-4F4E-BE94-42DDFA10AE0A}" type="presParOf" srcId="{528D5501-4AC8-40D4-B44E-E607DD60A22F}" destId="{3B10F720-E887-4A52-AA48-8A1087BEDA34}" srcOrd="1" destOrd="0" presId="urn:microsoft.com/office/officeart/2005/8/layout/hierarchy3"/>
    <dgm:cxn modelId="{0136F773-1AF9-48B7-9ED2-7364122D1FE9}" type="presParOf" srcId="{3B10F720-E887-4A52-AA48-8A1087BEDA34}" destId="{6FE5BBE6-2703-4F4A-9E1D-8965E4664CC7}" srcOrd="0" destOrd="0" presId="urn:microsoft.com/office/officeart/2005/8/layout/hierarchy3"/>
    <dgm:cxn modelId="{0DFCAD37-CE08-4056-9185-C25FC59C4FF9}" type="presParOf" srcId="{6FE5BBE6-2703-4F4A-9E1D-8965E4664CC7}" destId="{8E0C3089-9C69-4184-8D4B-D5764790CCD6}" srcOrd="0" destOrd="0" presId="urn:microsoft.com/office/officeart/2005/8/layout/hierarchy3"/>
    <dgm:cxn modelId="{6AAA5427-4C0C-4DF9-BE94-859B56D398C6}" type="presParOf" srcId="{6FE5BBE6-2703-4F4A-9E1D-8965E4664CC7}" destId="{68021105-525A-49AE-9BD4-FC7C006B7F6A}" srcOrd="1" destOrd="0" presId="urn:microsoft.com/office/officeart/2005/8/layout/hierarchy3"/>
    <dgm:cxn modelId="{E44054F4-A711-4480-A7EB-BC59412F30EF}" type="presParOf" srcId="{3B10F720-E887-4A52-AA48-8A1087BEDA34}" destId="{56422C18-9ED6-4CA0-9F9D-1AA1D7EFB038}" srcOrd="1" destOrd="0" presId="urn:microsoft.com/office/officeart/2005/8/layout/hierarchy3"/>
    <dgm:cxn modelId="{31A194D5-D708-4571-AFD3-E6BF59E993A5}" type="presParOf" srcId="{56422C18-9ED6-4CA0-9F9D-1AA1D7EFB038}" destId="{E0DDC41C-7D31-4B78-B3DF-5CE723E1E96F}" srcOrd="0" destOrd="0" presId="urn:microsoft.com/office/officeart/2005/8/layout/hierarchy3"/>
    <dgm:cxn modelId="{DA92CDE6-D535-461C-8A51-F2A47FB80521}" type="presParOf" srcId="{56422C18-9ED6-4CA0-9F9D-1AA1D7EFB038}" destId="{1B8FBC60-9BE8-4BC1-B36C-6DD6BF302B39}" srcOrd="1" destOrd="0" presId="urn:microsoft.com/office/officeart/2005/8/layout/hierarchy3"/>
    <dgm:cxn modelId="{1AFE0F6C-F3A9-42A0-B895-7998A01E693C}" type="presParOf" srcId="{56422C18-9ED6-4CA0-9F9D-1AA1D7EFB038}" destId="{4FADB104-3E4A-4BAC-91ED-725772E1214B}" srcOrd="2" destOrd="0" presId="urn:microsoft.com/office/officeart/2005/8/layout/hierarchy3"/>
    <dgm:cxn modelId="{E39F3C4C-47E5-41DE-A0AC-3D0C1A306483}" type="presParOf" srcId="{56422C18-9ED6-4CA0-9F9D-1AA1D7EFB038}" destId="{8CBE6295-4943-4882-BD6F-A3523288B8A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B508F9-3977-45E2-8C33-7B089393382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CF0C8C5-E67B-4C30-B9B7-53CB61497910}">
      <dgm:prSet phldrT="[Текст]"/>
      <dgm:spPr/>
      <dgm:t>
        <a:bodyPr/>
        <a:lstStyle/>
        <a:p>
          <a:r>
            <a:rPr lang="ru-RU" dirty="0"/>
            <a:t>Нехватка опыта разработки</a:t>
          </a:r>
        </a:p>
      </dgm:t>
    </dgm:pt>
    <dgm:pt modelId="{00FE36AF-F2FD-4740-B3C1-341E13C60103}" type="parTrans" cxnId="{F1A128F5-4F3A-4EA9-95C4-104CA8E5315F}">
      <dgm:prSet/>
      <dgm:spPr/>
      <dgm:t>
        <a:bodyPr/>
        <a:lstStyle/>
        <a:p>
          <a:endParaRPr lang="ru-RU"/>
        </a:p>
      </dgm:t>
    </dgm:pt>
    <dgm:pt modelId="{E4A37FB1-B66A-4B47-A9E0-D304B2EA498C}" type="sibTrans" cxnId="{F1A128F5-4F3A-4EA9-95C4-104CA8E5315F}">
      <dgm:prSet/>
      <dgm:spPr/>
      <dgm:t>
        <a:bodyPr/>
        <a:lstStyle/>
        <a:p>
          <a:endParaRPr lang="ru-RU"/>
        </a:p>
      </dgm:t>
    </dgm:pt>
    <dgm:pt modelId="{A1A295DB-E426-43DA-9B80-17FD0AE104C1}">
      <dgm:prSet phldrT="[Текст]"/>
      <dgm:spPr/>
      <dgm:t>
        <a:bodyPr/>
        <a:lstStyle/>
        <a:p>
          <a:r>
            <a:rPr lang="ru-RU" dirty="0"/>
            <a:t>Отсутствие реальных профессиональных задач</a:t>
          </a:r>
        </a:p>
      </dgm:t>
    </dgm:pt>
    <dgm:pt modelId="{FECBD5EC-E6F6-4F45-89FA-40736A365682}" type="parTrans" cxnId="{FD9CDBB2-DFA3-4068-BD42-FEC1A6529B0B}">
      <dgm:prSet/>
      <dgm:spPr/>
      <dgm:t>
        <a:bodyPr/>
        <a:lstStyle/>
        <a:p>
          <a:endParaRPr lang="ru-RU"/>
        </a:p>
      </dgm:t>
    </dgm:pt>
    <dgm:pt modelId="{783248BC-A214-4FC2-9E9E-30A17D436AB8}" type="sibTrans" cxnId="{FD9CDBB2-DFA3-4068-BD42-FEC1A6529B0B}">
      <dgm:prSet/>
      <dgm:spPr/>
      <dgm:t>
        <a:bodyPr/>
        <a:lstStyle/>
        <a:p>
          <a:endParaRPr lang="ru-RU"/>
        </a:p>
      </dgm:t>
    </dgm:pt>
    <dgm:pt modelId="{31C8AFBB-1150-44F6-AE7D-3B7E32BA706E}">
      <dgm:prSet phldrT="[Текст]"/>
      <dgm:spPr/>
      <dgm:t>
        <a:bodyPr/>
        <a:lstStyle/>
        <a:p>
          <a:r>
            <a:rPr lang="ru-RU" dirty="0"/>
            <a:t>Относительная изоляция ПОО от действующих разработчиков</a:t>
          </a:r>
        </a:p>
      </dgm:t>
    </dgm:pt>
    <dgm:pt modelId="{6F3ED283-86E8-43D7-8BF7-DBA713EB10E5}" type="parTrans" cxnId="{9867086D-0577-42BF-91B7-880A7FC7423C}">
      <dgm:prSet/>
      <dgm:spPr/>
      <dgm:t>
        <a:bodyPr/>
        <a:lstStyle/>
        <a:p>
          <a:endParaRPr lang="ru-RU"/>
        </a:p>
      </dgm:t>
    </dgm:pt>
    <dgm:pt modelId="{DF6555C9-113F-41CF-91E4-F6FB9404D7D1}" type="sibTrans" cxnId="{9867086D-0577-42BF-91B7-880A7FC7423C}">
      <dgm:prSet/>
      <dgm:spPr/>
      <dgm:t>
        <a:bodyPr/>
        <a:lstStyle/>
        <a:p>
          <a:endParaRPr lang="ru-RU"/>
        </a:p>
      </dgm:t>
    </dgm:pt>
    <dgm:pt modelId="{2AB2353B-2AD8-4FFF-BBF2-9096A21C94AA}" type="pres">
      <dgm:prSet presAssocID="{D2B508F9-3977-45E2-8C33-7B089393382C}" presName="linear" presStyleCnt="0">
        <dgm:presLayoutVars>
          <dgm:dir/>
          <dgm:animLvl val="lvl"/>
          <dgm:resizeHandles val="exact"/>
        </dgm:presLayoutVars>
      </dgm:prSet>
      <dgm:spPr/>
    </dgm:pt>
    <dgm:pt modelId="{31F352AD-AE4C-4A2A-857F-DBA025762408}" type="pres">
      <dgm:prSet presAssocID="{ECF0C8C5-E67B-4C30-B9B7-53CB61497910}" presName="parentLin" presStyleCnt="0"/>
      <dgm:spPr/>
    </dgm:pt>
    <dgm:pt modelId="{A57C3B1E-F3EC-4635-AB19-DA4B619D85B7}" type="pres">
      <dgm:prSet presAssocID="{ECF0C8C5-E67B-4C30-B9B7-53CB61497910}" presName="parentLeftMargin" presStyleLbl="node1" presStyleIdx="0" presStyleCnt="3"/>
      <dgm:spPr/>
    </dgm:pt>
    <dgm:pt modelId="{8836EAD7-D8A1-4FB3-A722-C89FF7AC9244}" type="pres">
      <dgm:prSet presAssocID="{ECF0C8C5-E67B-4C30-B9B7-53CB614979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F5726F-A96A-463F-B494-EA250FBB463B}" type="pres">
      <dgm:prSet presAssocID="{ECF0C8C5-E67B-4C30-B9B7-53CB61497910}" presName="negativeSpace" presStyleCnt="0"/>
      <dgm:spPr/>
    </dgm:pt>
    <dgm:pt modelId="{941682B9-F094-4EA3-B574-7726DF57E62B}" type="pres">
      <dgm:prSet presAssocID="{ECF0C8C5-E67B-4C30-B9B7-53CB61497910}" presName="childText" presStyleLbl="conFgAcc1" presStyleIdx="0" presStyleCnt="3">
        <dgm:presLayoutVars>
          <dgm:bulletEnabled val="1"/>
        </dgm:presLayoutVars>
      </dgm:prSet>
      <dgm:spPr/>
    </dgm:pt>
    <dgm:pt modelId="{0D5CA815-C0F4-4844-9F1A-5557E2C8BEA5}" type="pres">
      <dgm:prSet presAssocID="{E4A37FB1-B66A-4B47-A9E0-D304B2EA498C}" presName="spaceBetweenRectangles" presStyleCnt="0"/>
      <dgm:spPr/>
    </dgm:pt>
    <dgm:pt modelId="{54BAA4B6-BDFE-4DB1-92E8-022482D6DABF}" type="pres">
      <dgm:prSet presAssocID="{A1A295DB-E426-43DA-9B80-17FD0AE104C1}" presName="parentLin" presStyleCnt="0"/>
      <dgm:spPr/>
    </dgm:pt>
    <dgm:pt modelId="{569937C3-C277-4AD4-AB91-9E8DEE61EB4E}" type="pres">
      <dgm:prSet presAssocID="{A1A295DB-E426-43DA-9B80-17FD0AE104C1}" presName="parentLeftMargin" presStyleLbl="node1" presStyleIdx="0" presStyleCnt="3"/>
      <dgm:spPr/>
    </dgm:pt>
    <dgm:pt modelId="{43775437-D5D1-4A8E-96E9-2DB50F3A30BB}" type="pres">
      <dgm:prSet presAssocID="{A1A295DB-E426-43DA-9B80-17FD0AE104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78E57E-E37D-4A3B-8775-AF78BC999710}" type="pres">
      <dgm:prSet presAssocID="{A1A295DB-E426-43DA-9B80-17FD0AE104C1}" presName="negativeSpace" presStyleCnt="0"/>
      <dgm:spPr/>
    </dgm:pt>
    <dgm:pt modelId="{E1C447AB-0961-4203-B7FF-CB9393960CE0}" type="pres">
      <dgm:prSet presAssocID="{A1A295DB-E426-43DA-9B80-17FD0AE104C1}" presName="childText" presStyleLbl="conFgAcc1" presStyleIdx="1" presStyleCnt="3">
        <dgm:presLayoutVars>
          <dgm:bulletEnabled val="1"/>
        </dgm:presLayoutVars>
      </dgm:prSet>
      <dgm:spPr/>
    </dgm:pt>
    <dgm:pt modelId="{47242F5B-677C-4976-88A1-75BAB044C686}" type="pres">
      <dgm:prSet presAssocID="{783248BC-A214-4FC2-9E9E-30A17D436AB8}" presName="spaceBetweenRectangles" presStyleCnt="0"/>
      <dgm:spPr/>
    </dgm:pt>
    <dgm:pt modelId="{2453C9F3-F2A3-46D7-A2C7-46E13A26BB36}" type="pres">
      <dgm:prSet presAssocID="{31C8AFBB-1150-44F6-AE7D-3B7E32BA706E}" presName="parentLin" presStyleCnt="0"/>
      <dgm:spPr/>
    </dgm:pt>
    <dgm:pt modelId="{895661FD-05B9-4810-81EC-48D431BAD983}" type="pres">
      <dgm:prSet presAssocID="{31C8AFBB-1150-44F6-AE7D-3B7E32BA706E}" presName="parentLeftMargin" presStyleLbl="node1" presStyleIdx="1" presStyleCnt="3"/>
      <dgm:spPr/>
    </dgm:pt>
    <dgm:pt modelId="{C73D788E-735E-4ECE-A2EA-DFF67755946D}" type="pres">
      <dgm:prSet presAssocID="{31C8AFBB-1150-44F6-AE7D-3B7E32BA70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D9A6D9E-D5C0-4399-95AD-1A8A92284DB9}" type="pres">
      <dgm:prSet presAssocID="{31C8AFBB-1150-44F6-AE7D-3B7E32BA706E}" presName="negativeSpace" presStyleCnt="0"/>
      <dgm:spPr/>
    </dgm:pt>
    <dgm:pt modelId="{D02AB1DD-19C1-488D-A8CA-CCBF8D191EBF}" type="pres">
      <dgm:prSet presAssocID="{31C8AFBB-1150-44F6-AE7D-3B7E32BA706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65ED51C-FD20-4366-8742-0B11B37B6C84}" type="presOf" srcId="{31C8AFBB-1150-44F6-AE7D-3B7E32BA706E}" destId="{C73D788E-735E-4ECE-A2EA-DFF67755946D}" srcOrd="1" destOrd="0" presId="urn:microsoft.com/office/officeart/2005/8/layout/list1"/>
    <dgm:cxn modelId="{97565134-154E-432D-A236-550F13FADDC0}" type="presOf" srcId="{A1A295DB-E426-43DA-9B80-17FD0AE104C1}" destId="{43775437-D5D1-4A8E-96E9-2DB50F3A30BB}" srcOrd="1" destOrd="0" presId="urn:microsoft.com/office/officeart/2005/8/layout/list1"/>
    <dgm:cxn modelId="{9867086D-0577-42BF-91B7-880A7FC7423C}" srcId="{D2B508F9-3977-45E2-8C33-7B089393382C}" destId="{31C8AFBB-1150-44F6-AE7D-3B7E32BA706E}" srcOrd="2" destOrd="0" parTransId="{6F3ED283-86E8-43D7-8BF7-DBA713EB10E5}" sibTransId="{DF6555C9-113F-41CF-91E4-F6FB9404D7D1}"/>
    <dgm:cxn modelId="{83A8728F-F034-4EA1-A935-EC60B9A225AD}" type="presOf" srcId="{ECF0C8C5-E67B-4C30-B9B7-53CB61497910}" destId="{8836EAD7-D8A1-4FB3-A722-C89FF7AC9244}" srcOrd="1" destOrd="0" presId="urn:microsoft.com/office/officeart/2005/8/layout/list1"/>
    <dgm:cxn modelId="{E0287890-1495-441E-9E9C-0EBD08CB5509}" type="presOf" srcId="{31C8AFBB-1150-44F6-AE7D-3B7E32BA706E}" destId="{895661FD-05B9-4810-81EC-48D431BAD983}" srcOrd="0" destOrd="0" presId="urn:microsoft.com/office/officeart/2005/8/layout/list1"/>
    <dgm:cxn modelId="{A3E238A6-EBF2-4ED5-84AC-19386B17A31A}" type="presOf" srcId="{A1A295DB-E426-43DA-9B80-17FD0AE104C1}" destId="{569937C3-C277-4AD4-AB91-9E8DEE61EB4E}" srcOrd="0" destOrd="0" presId="urn:microsoft.com/office/officeart/2005/8/layout/list1"/>
    <dgm:cxn modelId="{FD9CDBB2-DFA3-4068-BD42-FEC1A6529B0B}" srcId="{D2B508F9-3977-45E2-8C33-7B089393382C}" destId="{A1A295DB-E426-43DA-9B80-17FD0AE104C1}" srcOrd="1" destOrd="0" parTransId="{FECBD5EC-E6F6-4F45-89FA-40736A365682}" sibTransId="{783248BC-A214-4FC2-9E9E-30A17D436AB8}"/>
    <dgm:cxn modelId="{A85FE1B2-6C1B-471E-95E1-F5BDE762B304}" type="presOf" srcId="{ECF0C8C5-E67B-4C30-B9B7-53CB61497910}" destId="{A57C3B1E-F3EC-4635-AB19-DA4B619D85B7}" srcOrd="0" destOrd="0" presId="urn:microsoft.com/office/officeart/2005/8/layout/list1"/>
    <dgm:cxn modelId="{F1A128F5-4F3A-4EA9-95C4-104CA8E5315F}" srcId="{D2B508F9-3977-45E2-8C33-7B089393382C}" destId="{ECF0C8C5-E67B-4C30-B9B7-53CB61497910}" srcOrd="0" destOrd="0" parTransId="{00FE36AF-F2FD-4740-B3C1-341E13C60103}" sibTransId="{E4A37FB1-B66A-4B47-A9E0-D304B2EA498C}"/>
    <dgm:cxn modelId="{D2F7B5F9-8F0F-4AC8-9F00-4031E28CCEB7}" type="presOf" srcId="{D2B508F9-3977-45E2-8C33-7B089393382C}" destId="{2AB2353B-2AD8-4FFF-BBF2-9096A21C94AA}" srcOrd="0" destOrd="0" presId="urn:microsoft.com/office/officeart/2005/8/layout/list1"/>
    <dgm:cxn modelId="{E2FE4D18-1A33-4D05-B1A2-F64B485C8EEE}" type="presParOf" srcId="{2AB2353B-2AD8-4FFF-BBF2-9096A21C94AA}" destId="{31F352AD-AE4C-4A2A-857F-DBA025762408}" srcOrd="0" destOrd="0" presId="urn:microsoft.com/office/officeart/2005/8/layout/list1"/>
    <dgm:cxn modelId="{7BEBFCBA-AB75-4DB4-B6DC-762007D8A0EB}" type="presParOf" srcId="{31F352AD-AE4C-4A2A-857F-DBA025762408}" destId="{A57C3B1E-F3EC-4635-AB19-DA4B619D85B7}" srcOrd="0" destOrd="0" presId="urn:microsoft.com/office/officeart/2005/8/layout/list1"/>
    <dgm:cxn modelId="{6E92B49F-125C-47A5-9526-02299E7DC7C8}" type="presParOf" srcId="{31F352AD-AE4C-4A2A-857F-DBA025762408}" destId="{8836EAD7-D8A1-4FB3-A722-C89FF7AC9244}" srcOrd="1" destOrd="0" presId="urn:microsoft.com/office/officeart/2005/8/layout/list1"/>
    <dgm:cxn modelId="{A27E9428-F344-48C4-A98A-14E1F0843F24}" type="presParOf" srcId="{2AB2353B-2AD8-4FFF-BBF2-9096A21C94AA}" destId="{0FF5726F-A96A-463F-B494-EA250FBB463B}" srcOrd="1" destOrd="0" presId="urn:microsoft.com/office/officeart/2005/8/layout/list1"/>
    <dgm:cxn modelId="{9BF91525-92FD-4A93-AE5A-A444F75FAF46}" type="presParOf" srcId="{2AB2353B-2AD8-4FFF-BBF2-9096A21C94AA}" destId="{941682B9-F094-4EA3-B574-7726DF57E62B}" srcOrd="2" destOrd="0" presId="urn:microsoft.com/office/officeart/2005/8/layout/list1"/>
    <dgm:cxn modelId="{DCDE660D-0B53-454C-9A63-474512EC7677}" type="presParOf" srcId="{2AB2353B-2AD8-4FFF-BBF2-9096A21C94AA}" destId="{0D5CA815-C0F4-4844-9F1A-5557E2C8BEA5}" srcOrd="3" destOrd="0" presId="urn:microsoft.com/office/officeart/2005/8/layout/list1"/>
    <dgm:cxn modelId="{7C55577D-99BE-4306-A2C9-EE3255A66637}" type="presParOf" srcId="{2AB2353B-2AD8-4FFF-BBF2-9096A21C94AA}" destId="{54BAA4B6-BDFE-4DB1-92E8-022482D6DABF}" srcOrd="4" destOrd="0" presId="urn:microsoft.com/office/officeart/2005/8/layout/list1"/>
    <dgm:cxn modelId="{6194A358-3D65-4801-BD18-F221E5F4B362}" type="presParOf" srcId="{54BAA4B6-BDFE-4DB1-92E8-022482D6DABF}" destId="{569937C3-C277-4AD4-AB91-9E8DEE61EB4E}" srcOrd="0" destOrd="0" presId="urn:microsoft.com/office/officeart/2005/8/layout/list1"/>
    <dgm:cxn modelId="{D0236F4F-10A6-44B8-8C67-D72DF67ECBE3}" type="presParOf" srcId="{54BAA4B6-BDFE-4DB1-92E8-022482D6DABF}" destId="{43775437-D5D1-4A8E-96E9-2DB50F3A30BB}" srcOrd="1" destOrd="0" presId="urn:microsoft.com/office/officeart/2005/8/layout/list1"/>
    <dgm:cxn modelId="{DDB886A8-DF21-4765-9DFF-A1F68FC562E4}" type="presParOf" srcId="{2AB2353B-2AD8-4FFF-BBF2-9096A21C94AA}" destId="{7478E57E-E37D-4A3B-8775-AF78BC999710}" srcOrd="5" destOrd="0" presId="urn:microsoft.com/office/officeart/2005/8/layout/list1"/>
    <dgm:cxn modelId="{FE959A1C-0A4E-431B-AE41-12656F11CD89}" type="presParOf" srcId="{2AB2353B-2AD8-4FFF-BBF2-9096A21C94AA}" destId="{E1C447AB-0961-4203-B7FF-CB9393960CE0}" srcOrd="6" destOrd="0" presId="urn:microsoft.com/office/officeart/2005/8/layout/list1"/>
    <dgm:cxn modelId="{3FA975EF-8FDB-4145-B542-B5CB122D19FD}" type="presParOf" srcId="{2AB2353B-2AD8-4FFF-BBF2-9096A21C94AA}" destId="{47242F5B-677C-4976-88A1-75BAB044C686}" srcOrd="7" destOrd="0" presId="urn:microsoft.com/office/officeart/2005/8/layout/list1"/>
    <dgm:cxn modelId="{66F75E48-0784-4D58-9C08-F737C24D718A}" type="presParOf" srcId="{2AB2353B-2AD8-4FFF-BBF2-9096A21C94AA}" destId="{2453C9F3-F2A3-46D7-A2C7-46E13A26BB36}" srcOrd="8" destOrd="0" presId="urn:microsoft.com/office/officeart/2005/8/layout/list1"/>
    <dgm:cxn modelId="{C5AB1C3E-2FEC-4053-BB45-D00C0C1BB1AA}" type="presParOf" srcId="{2453C9F3-F2A3-46D7-A2C7-46E13A26BB36}" destId="{895661FD-05B9-4810-81EC-48D431BAD983}" srcOrd="0" destOrd="0" presId="urn:microsoft.com/office/officeart/2005/8/layout/list1"/>
    <dgm:cxn modelId="{00F4C81D-F98E-451D-99EE-275BD98F7A89}" type="presParOf" srcId="{2453C9F3-F2A3-46D7-A2C7-46E13A26BB36}" destId="{C73D788E-735E-4ECE-A2EA-DFF67755946D}" srcOrd="1" destOrd="0" presId="urn:microsoft.com/office/officeart/2005/8/layout/list1"/>
    <dgm:cxn modelId="{EC842980-05C5-4D9B-8839-E59B2B8F042B}" type="presParOf" srcId="{2AB2353B-2AD8-4FFF-BBF2-9096A21C94AA}" destId="{6D9A6D9E-D5C0-4399-95AD-1A8A92284DB9}" srcOrd="9" destOrd="0" presId="urn:microsoft.com/office/officeart/2005/8/layout/list1"/>
    <dgm:cxn modelId="{65DC1AF4-2769-41B8-AEB9-096A8507DF19}" type="presParOf" srcId="{2AB2353B-2AD8-4FFF-BBF2-9096A21C94AA}" destId="{D02AB1DD-19C1-488D-A8CA-CCBF8D191E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04E3C8-21AE-48D4-A4E7-D2CD2EEC2BC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F6C0270-491E-498F-8FD3-9E3F0163DACC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ПМ.01 Эксплуатация и модификация информационных систем</a:t>
          </a:r>
        </a:p>
      </dgm:t>
    </dgm:pt>
    <dgm:pt modelId="{FC2F7BC9-D39C-45B2-9FBC-7EB0E44F921A}" type="parTrans" cxnId="{AD013915-2A56-45DF-8D05-4BB3B881E141}">
      <dgm:prSet/>
      <dgm:spPr/>
      <dgm:t>
        <a:bodyPr/>
        <a:lstStyle/>
        <a:p>
          <a:endParaRPr lang="ru-RU"/>
        </a:p>
      </dgm:t>
    </dgm:pt>
    <dgm:pt modelId="{F53975AA-127A-4925-B220-5A5096B4FD69}" type="sibTrans" cxnId="{AD013915-2A56-45DF-8D05-4BB3B881E141}">
      <dgm:prSet/>
      <dgm:spPr/>
      <dgm:t>
        <a:bodyPr/>
        <a:lstStyle/>
        <a:p>
          <a:endParaRPr lang="ru-RU"/>
        </a:p>
      </dgm:t>
    </dgm:pt>
    <dgm:pt modelId="{D56F0EED-1079-44AC-AF6C-F3985100D7F7}">
      <dgm:prSet phldrT="[Текст]" custT="1"/>
      <dgm:spPr>
        <a:gradFill rotWithShape="0">
          <a:gsLst>
            <a:gs pos="0">
              <a:srgbClr val="FF3300"/>
            </a:gs>
            <a:gs pos="100000">
              <a:schemeClr val="folHlink"/>
            </a:gs>
          </a:gsLst>
          <a:lin ang="5400000" scaled="1"/>
        </a:gradFill>
      </dgm:spPr>
      <dgm:t>
        <a:bodyPr/>
        <a:lstStyle/>
        <a:p>
          <a:r>
            <a:rPr lang="ru-RU" sz="1600" dirty="0">
              <a:solidFill>
                <a:schemeClr val="bg1"/>
              </a:solidFill>
            </a:rPr>
            <a:t>Тема: Эксплуатация экономических информационных систем. Основные объекты и механизмы платформы 1С: Предприятие 8.2</a:t>
          </a:r>
        </a:p>
        <a:p>
          <a:r>
            <a:rPr lang="ru-RU" sz="1600" dirty="0">
              <a:solidFill>
                <a:schemeClr val="bg1"/>
              </a:solidFill>
            </a:rPr>
            <a:t>(30 часов)</a:t>
          </a:r>
        </a:p>
      </dgm:t>
    </dgm:pt>
    <dgm:pt modelId="{73CB4835-F269-4633-8B2B-CFB6BB379130}" type="parTrans" cxnId="{D74A84B3-5158-428C-BBA8-58F3D2192157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6BA9C20-9FF1-4A3D-BD83-297353378ADD}" type="sibTrans" cxnId="{D74A84B3-5158-428C-BBA8-58F3D2192157}">
      <dgm:prSet/>
      <dgm:spPr/>
      <dgm:t>
        <a:bodyPr/>
        <a:lstStyle/>
        <a:p>
          <a:endParaRPr lang="ru-RU"/>
        </a:p>
      </dgm:t>
    </dgm:pt>
    <dgm:pt modelId="{E7637281-4A76-41BD-B1FA-82F3811979E5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МДК 01.02 Методы и средства проектирования информационных систем</a:t>
          </a:r>
          <a:endParaRPr lang="ru-RU" dirty="0">
            <a:solidFill>
              <a:schemeClr val="tx1"/>
            </a:solidFill>
          </a:endParaRPr>
        </a:p>
      </dgm:t>
    </dgm:pt>
    <dgm:pt modelId="{E003AE39-BA04-4B5C-8EBA-D8E23D2A1DA8}" type="sibTrans" cxnId="{38B6DF9A-5082-47CE-A487-D7B021E3D050}">
      <dgm:prSet/>
      <dgm:spPr/>
      <dgm:t>
        <a:bodyPr/>
        <a:lstStyle/>
        <a:p>
          <a:endParaRPr lang="ru-RU"/>
        </a:p>
      </dgm:t>
    </dgm:pt>
    <dgm:pt modelId="{EE1AF78D-C62B-4022-B1D3-FB15C96E914A}" type="parTrans" cxnId="{38B6DF9A-5082-47CE-A487-D7B021E3D050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2BF5F78-BAF2-48B0-B596-66108D6C636C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МДК 01.01 Эксплуатация и модификация информационных систем</a:t>
          </a:r>
          <a:endParaRPr lang="ru-RU" sz="1600" dirty="0">
            <a:solidFill>
              <a:schemeClr val="tx1"/>
            </a:solidFill>
          </a:endParaRPr>
        </a:p>
      </dgm:t>
    </dgm:pt>
    <dgm:pt modelId="{687E9546-9470-4134-9610-39242C9E97CD}" type="sibTrans" cxnId="{3263BCEE-6715-486F-9E4E-78C463A951DE}">
      <dgm:prSet/>
      <dgm:spPr/>
      <dgm:t>
        <a:bodyPr/>
        <a:lstStyle/>
        <a:p>
          <a:endParaRPr lang="ru-RU"/>
        </a:p>
      </dgm:t>
    </dgm:pt>
    <dgm:pt modelId="{19023FE3-24CE-4D2A-B227-AC495393E5B9}" type="parTrans" cxnId="{3263BCEE-6715-486F-9E4E-78C463A951DE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F9593D61-A178-4DF5-8584-C23604252B4E}" type="pres">
      <dgm:prSet presAssocID="{8704E3C8-21AE-48D4-A4E7-D2CD2EEC2BC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7A38D0F-6BE3-4916-9CD9-51951E787E5A}" type="pres">
      <dgm:prSet presAssocID="{DF6C0270-491E-498F-8FD3-9E3F0163DACC}" presName="root1" presStyleCnt="0"/>
      <dgm:spPr/>
    </dgm:pt>
    <dgm:pt modelId="{D3B4FD91-B6DF-415C-91D0-F7F973F1153D}" type="pres">
      <dgm:prSet presAssocID="{DF6C0270-491E-498F-8FD3-9E3F0163DACC}" presName="LevelOneTextNode" presStyleLbl="node0" presStyleIdx="0" presStyleCnt="1" custScaleX="116966" custScaleY="246184">
        <dgm:presLayoutVars>
          <dgm:chPref val="3"/>
        </dgm:presLayoutVars>
      </dgm:prSet>
      <dgm:spPr/>
    </dgm:pt>
    <dgm:pt modelId="{A14E0F36-7707-436E-8FD9-E338D1EF58E0}" type="pres">
      <dgm:prSet presAssocID="{DF6C0270-491E-498F-8FD3-9E3F0163DACC}" presName="level2hierChild" presStyleCnt="0"/>
      <dgm:spPr/>
    </dgm:pt>
    <dgm:pt modelId="{C03858D4-D75A-4873-A96D-4E2E1D38A41A}" type="pres">
      <dgm:prSet presAssocID="{19023FE3-24CE-4D2A-B227-AC495393E5B9}" presName="conn2-1" presStyleLbl="parChTrans1D2" presStyleIdx="0" presStyleCnt="2"/>
      <dgm:spPr/>
    </dgm:pt>
    <dgm:pt modelId="{F2DAB424-1D54-44AE-B4E0-CA8E81B4AF34}" type="pres">
      <dgm:prSet presAssocID="{19023FE3-24CE-4D2A-B227-AC495393E5B9}" presName="connTx" presStyleLbl="parChTrans1D2" presStyleIdx="0" presStyleCnt="2"/>
      <dgm:spPr/>
    </dgm:pt>
    <dgm:pt modelId="{01AA5C60-39D3-404A-A2B0-0ED3EC23F9F7}" type="pres">
      <dgm:prSet presAssocID="{02BF5F78-BAF2-48B0-B596-66108D6C636C}" presName="root2" presStyleCnt="0"/>
      <dgm:spPr/>
    </dgm:pt>
    <dgm:pt modelId="{9D27C2C0-4CA9-4D21-B4E3-E0FF73DB4359}" type="pres">
      <dgm:prSet presAssocID="{02BF5F78-BAF2-48B0-B596-66108D6C636C}" presName="LevelTwoTextNode" presStyleLbl="node2" presStyleIdx="0" presStyleCnt="2" custScaleX="101781" custScaleY="160443">
        <dgm:presLayoutVars>
          <dgm:chPref val="3"/>
        </dgm:presLayoutVars>
      </dgm:prSet>
      <dgm:spPr/>
    </dgm:pt>
    <dgm:pt modelId="{366C9012-8B1D-440B-A983-A45E7767C8CD}" type="pres">
      <dgm:prSet presAssocID="{02BF5F78-BAF2-48B0-B596-66108D6C636C}" presName="level3hierChild" presStyleCnt="0"/>
      <dgm:spPr/>
    </dgm:pt>
    <dgm:pt modelId="{EB1391E3-71AE-40CA-977C-F3C5919825A5}" type="pres">
      <dgm:prSet presAssocID="{73CB4835-F269-4633-8B2B-CFB6BB379130}" presName="conn2-1" presStyleLbl="parChTrans1D3" presStyleIdx="0" presStyleCnt="1"/>
      <dgm:spPr/>
    </dgm:pt>
    <dgm:pt modelId="{B5C2D89C-900B-42F5-81A6-9FCA892FF160}" type="pres">
      <dgm:prSet presAssocID="{73CB4835-F269-4633-8B2B-CFB6BB379130}" presName="connTx" presStyleLbl="parChTrans1D3" presStyleIdx="0" presStyleCnt="1"/>
      <dgm:spPr/>
    </dgm:pt>
    <dgm:pt modelId="{6630FC35-AF2C-45BA-A636-525BDB9D2347}" type="pres">
      <dgm:prSet presAssocID="{D56F0EED-1079-44AC-AF6C-F3985100D7F7}" presName="root2" presStyleCnt="0"/>
      <dgm:spPr/>
    </dgm:pt>
    <dgm:pt modelId="{B70AFDFE-87FC-40D5-AB31-186F1BBE7101}" type="pres">
      <dgm:prSet presAssocID="{D56F0EED-1079-44AC-AF6C-F3985100D7F7}" presName="LevelTwoTextNode" presStyleLbl="node3" presStyleIdx="0" presStyleCnt="1" custScaleX="134484" custScaleY="214588">
        <dgm:presLayoutVars>
          <dgm:chPref val="3"/>
        </dgm:presLayoutVars>
      </dgm:prSet>
      <dgm:spPr/>
    </dgm:pt>
    <dgm:pt modelId="{6B64EECD-A054-4537-8729-EF7009D0B2FE}" type="pres">
      <dgm:prSet presAssocID="{D56F0EED-1079-44AC-AF6C-F3985100D7F7}" presName="level3hierChild" presStyleCnt="0"/>
      <dgm:spPr/>
    </dgm:pt>
    <dgm:pt modelId="{A65958F1-21FE-4DEF-B01D-AA51150D8B19}" type="pres">
      <dgm:prSet presAssocID="{EE1AF78D-C62B-4022-B1D3-FB15C96E914A}" presName="conn2-1" presStyleLbl="parChTrans1D2" presStyleIdx="1" presStyleCnt="2"/>
      <dgm:spPr/>
    </dgm:pt>
    <dgm:pt modelId="{78C0CDCC-4E46-400C-AD53-85627B6B90D8}" type="pres">
      <dgm:prSet presAssocID="{EE1AF78D-C62B-4022-B1D3-FB15C96E914A}" presName="connTx" presStyleLbl="parChTrans1D2" presStyleIdx="1" presStyleCnt="2"/>
      <dgm:spPr/>
    </dgm:pt>
    <dgm:pt modelId="{35BB7253-2F4F-49F8-9D2E-49534B3C6778}" type="pres">
      <dgm:prSet presAssocID="{E7637281-4A76-41BD-B1FA-82F3811979E5}" presName="root2" presStyleCnt="0"/>
      <dgm:spPr/>
    </dgm:pt>
    <dgm:pt modelId="{71895C2F-A5FD-4430-ACEA-9A3111CD0C22}" type="pres">
      <dgm:prSet presAssocID="{E7637281-4A76-41BD-B1FA-82F3811979E5}" presName="LevelTwoTextNode" presStyleLbl="node2" presStyleIdx="1" presStyleCnt="2" custScaleX="82335" custScaleY="120024" custLinFactNeighborX="-2842" custLinFactNeighborY="45660">
        <dgm:presLayoutVars>
          <dgm:chPref val="3"/>
        </dgm:presLayoutVars>
      </dgm:prSet>
      <dgm:spPr/>
    </dgm:pt>
    <dgm:pt modelId="{74118339-45DC-4AFB-980B-2B130CFAFDDE}" type="pres">
      <dgm:prSet presAssocID="{E7637281-4A76-41BD-B1FA-82F3811979E5}" presName="level3hierChild" presStyleCnt="0"/>
      <dgm:spPr/>
    </dgm:pt>
  </dgm:ptLst>
  <dgm:cxnLst>
    <dgm:cxn modelId="{AD013915-2A56-45DF-8D05-4BB3B881E141}" srcId="{8704E3C8-21AE-48D4-A4E7-D2CD2EEC2BC9}" destId="{DF6C0270-491E-498F-8FD3-9E3F0163DACC}" srcOrd="0" destOrd="0" parTransId="{FC2F7BC9-D39C-45B2-9FBC-7EB0E44F921A}" sibTransId="{F53975AA-127A-4925-B220-5A5096B4FD69}"/>
    <dgm:cxn modelId="{00525D5C-5126-4ED3-88CB-AF724BC4A738}" type="presOf" srcId="{D56F0EED-1079-44AC-AF6C-F3985100D7F7}" destId="{B70AFDFE-87FC-40D5-AB31-186F1BBE7101}" srcOrd="0" destOrd="0" presId="urn:microsoft.com/office/officeart/2005/8/layout/hierarchy2"/>
    <dgm:cxn modelId="{89272E62-1001-4D34-9555-40E88A8EDBB1}" type="presOf" srcId="{E7637281-4A76-41BD-B1FA-82F3811979E5}" destId="{71895C2F-A5FD-4430-ACEA-9A3111CD0C22}" srcOrd="0" destOrd="0" presId="urn:microsoft.com/office/officeart/2005/8/layout/hierarchy2"/>
    <dgm:cxn modelId="{6B418357-BFC6-4A37-9830-69FBCAEEC13D}" type="presOf" srcId="{73CB4835-F269-4633-8B2B-CFB6BB379130}" destId="{B5C2D89C-900B-42F5-81A6-9FCA892FF160}" srcOrd="1" destOrd="0" presId="urn:microsoft.com/office/officeart/2005/8/layout/hierarchy2"/>
    <dgm:cxn modelId="{76873E80-4365-4282-9CFD-C196F81F85A8}" type="presOf" srcId="{02BF5F78-BAF2-48B0-B596-66108D6C636C}" destId="{9D27C2C0-4CA9-4D21-B4E3-E0FF73DB4359}" srcOrd="0" destOrd="0" presId="urn:microsoft.com/office/officeart/2005/8/layout/hierarchy2"/>
    <dgm:cxn modelId="{13613586-1871-44AE-9702-75F511379473}" type="presOf" srcId="{8704E3C8-21AE-48D4-A4E7-D2CD2EEC2BC9}" destId="{F9593D61-A178-4DF5-8584-C23604252B4E}" srcOrd="0" destOrd="0" presId="urn:microsoft.com/office/officeart/2005/8/layout/hierarchy2"/>
    <dgm:cxn modelId="{4E57E597-53F8-402C-9C15-EC97D52EF0D2}" type="presOf" srcId="{EE1AF78D-C62B-4022-B1D3-FB15C96E914A}" destId="{78C0CDCC-4E46-400C-AD53-85627B6B90D8}" srcOrd="1" destOrd="0" presId="urn:microsoft.com/office/officeart/2005/8/layout/hierarchy2"/>
    <dgm:cxn modelId="{38B6DF9A-5082-47CE-A487-D7B021E3D050}" srcId="{DF6C0270-491E-498F-8FD3-9E3F0163DACC}" destId="{E7637281-4A76-41BD-B1FA-82F3811979E5}" srcOrd="1" destOrd="0" parTransId="{EE1AF78D-C62B-4022-B1D3-FB15C96E914A}" sibTransId="{E003AE39-BA04-4B5C-8EBA-D8E23D2A1DA8}"/>
    <dgm:cxn modelId="{51DEFFA3-2C87-4685-99DE-EEFA77F59C26}" type="presOf" srcId="{19023FE3-24CE-4D2A-B227-AC495393E5B9}" destId="{C03858D4-D75A-4873-A96D-4E2E1D38A41A}" srcOrd="0" destOrd="0" presId="urn:microsoft.com/office/officeart/2005/8/layout/hierarchy2"/>
    <dgm:cxn modelId="{F30F3CA7-A6D9-46B7-AA25-6058A7D12F26}" type="presOf" srcId="{DF6C0270-491E-498F-8FD3-9E3F0163DACC}" destId="{D3B4FD91-B6DF-415C-91D0-F7F973F1153D}" srcOrd="0" destOrd="0" presId="urn:microsoft.com/office/officeart/2005/8/layout/hierarchy2"/>
    <dgm:cxn modelId="{0A4A9EA7-EC83-4E6B-A4C9-B0DF974B1753}" type="presOf" srcId="{19023FE3-24CE-4D2A-B227-AC495393E5B9}" destId="{F2DAB424-1D54-44AE-B4E0-CA8E81B4AF34}" srcOrd="1" destOrd="0" presId="urn:microsoft.com/office/officeart/2005/8/layout/hierarchy2"/>
    <dgm:cxn modelId="{D74A84B3-5158-428C-BBA8-58F3D2192157}" srcId="{02BF5F78-BAF2-48B0-B596-66108D6C636C}" destId="{D56F0EED-1079-44AC-AF6C-F3985100D7F7}" srcOrd="0" destOrd="0" parTransId="{73CB4835-F269-4633-8B2B-CFB6BB379130}" sibTransId="{D6BA9C20-9FF1-4A3D-BD83-297353378ADD}"/>
    <dgm:cxn modelId="{7F0E97C0-CC1B-4431-BEC2-D78631D71A9C}" type="presOf" srcId="{73CB4835-F269-4633-8B2B-CFB6BB379130}" destId="{EB1391E3-71AE-40CA-977C-F3C5919825A5}" srcOrd="0" destOrd="0" presId="urn:microsoft.com/office/officeart/2005/8/layout/hierarchy2"/>
    <dgm:cxn modelId="{3263BCEE-6715-486F-9E4E-78C463A951DE}" srcId="{DF6C0270-491E-498F-8FD3-9E3F0163DACC}" destId="{02BF5F78-BAF2-48B0-B596-66108D6C636C}" srcOrd="0" destOrd="0" parTransId="{19023FE3-24CE-4D2A-B227-AC495393E5B9}" sibTransId="{687E9546-9470-4134-9610-39242C9E97CD}"/>
    <dgm:cxn modelId="{AFDCE9EF-420A-413A-875D-1F5B862D8320}" type="presOf" srcId="{EE1AF78D-C62B-4022-B1D3-FB15C96E914A}" destId="{A65958F1-21FE-4DEF-B01D-AA51150D8B19}" srcOrd="0" destOrd="0" presId="urn:microsoft.com/office/officeart/2005/8/layout/hierarchy2"/>
    <dgm:cxn modelId="{E8016644-174E-4207-A083-DAB83091BC96}" type="presParOf" srcId="{F9593D61-A178-4DF5-8584-C23604252B4E}" destId="{D7A38D0F-6BE3-4916-9CD9-51951E787E5A}" srcOrd="0" destOrd="0" presId="urn:microsoft.com/office/officeart/2005/8/layout/hierarchy2"/>
    <dgm:cxn modelId="{E4BC77FC-E044-49FA-8CC0-1F309CAB7155}" type="presParOf" srcId="{D7A38D0F-6BE3-4916-9CD9-51951E787E5A}" destId="{D3B4FD91-B6DF-415C-91D0-F7F973F1153D}" srcOrd="0" destOrd="0" presId="urn:microsoft.com/office/officeart/2005/8/layout/hierarchy2"/>
    <dgm:cxn modelId="{46E0B642-FD26-4ED1-AFD5-A90A34D259C1}" type="presParOf" srcId="{D7A38D0F-6BE3-4916-9CD9-51951E787E5A}" destId="{A14E0F36-7707-436E-8FD9-E338D1EF58E0}" srcOrd="1" destOrd="0" presId="urn:microsoft.com/office/officeart/2005/8/layout/hierarchy2"/>
    <dgm:cxn modelId="{605BA1BC-1992-4B42-9068-05B7A5FCBF73}" type="presParOf" srcId="{A14E0F36-7707-436E-8FD9-E338D1EF58E0}" destId="{C03858D4-D75A-4873-A96D-4E2E1D38A41A}" srcOrd="0" destOrd="0" presId="urn:microsoft.com/office/officeart/2005/8/layout/hierarchy2"/>
    <dgm:cxn modelId="{9873F4D5-1925-4B45-B134-ADDD21572C42}" type="presParOf" srcId="{C03858D4-D75A-4873-A96D-4E2E1D38A41A}" destId="{F2DAB424-1D54-44AE-B4E0-CA8E81B4AF34}" srcOrd="0" destOrd="0" presId="urn:microsoft.com/office/officeart/2005/8/layout/hierarchy2"/>
    <dgm:cxn modelId="{09ED06DA-5095-4E03-93D1-B4B454C62784}" type="presParOf" srcId="{A14E0F36-7707-436E-8FD9-E338D1EF58E0}" destId="{01AA5C60-39D3-404A-A2B0-0ED3EC23F9F7}" srcOrd="1" destOrd="0" presId="urn:microsoft.com/office/officeart/2005/8/layout/hierarchy2"/>
    <dgm:cxn modelId="{B9D143DD-ED7F-405C-9641-2BF54A04F0E7}" type="presParOf" srcId="{01AA5C60-39D3-404A-A2B0-0ED3EC23F9F7}" destId="{9D27C2C0-4CA9-4D21-B4E3-E0FF73DB4359}" srcOrd="0" destOrd="0" presId="urn:microsoft.com/office/officeart/2005/8/layout/hierarchy2"/>
    <dgm:cxn modelId="{A1E8C68B-1E04-4D01-962C-D8D5155A025D}" type="presParOf" srcId="{01AA5C60-39D3-404A-A2B0-0ED3EC23F9F7}" destId="{366C9012-8B1D-440B-A983-A45E7767C8CD}" srcOrd="1" destOrd="0" presId="urn:microsoft.com/office/officeart/2005/8/layout/hierarchy2"/>
    <dgm:cxn modelId="{E451D261-0395-40EE-A09B-CEC8EB280F18}" type="presParOf" srcId="{366C9012-8B1D-440B-A983-A45E7767C8CD}" destId="{EB1391E3-71AE-40CA-977C-F3C5919825A5}" srcOrd="0" destOrd="0" presId="urn:microsoft.com/office/officeart/2005/8/layout/hierarchy2"/>
    <dgm:cxn modelId="{F9441BD2-4A78-4A4A-901A-90E1699A3FA6}" type="presParOf" srcId="{EB1391E3-71AE-40CA-977C-F3C5919825A5}" destId="{B5C2D89C-900B-42F5-81A6-9FCA892FF160}" srcOrd="0" destOrd="0" presId="urn:microsoft.com/office/officeart/2005/8/layout/hierarchy2"/>
    <dgm:cxn modelId="{B0B2A699-E3B3-44AD-8C7C-556349597C9D}" type="presParOf" srcId="{366C9012-8B1D-440B-A983-A45E7767C8CD}" destId="{6630FC35-AF2C-45BA-A636-525BDB9D2347}" srcOrd="1" destOrd="0" presId="urn:microsoft.com/office/officeart/2005/8/layout/hierarchy2"/>
    <dgm:cxn modelId="{8533B526-6D58-4104-BED6-86F152E6689B}" type="presParOf" srcId="{6630FC35-AF2C-45BA-A636-525BDB9D2347}" destId="{B70AFDFE-87FC-40D5-AB31-186F1BBE7101}" srcOrd="0" destOrd="0" presId="urn:microsoft.com/office/officeart/2005/8/layout/hierarchy2"/>
    <dgm:cxn modelId="{9181F561-0061-40F5-90DE-995B5E605259}" type="presParOf" srcId="{6630FC35-AF2C-45BA-A636-525BDB9D2347}" destId="{6B64EECD-A054-4537-8729-EF7009D0B2FE}" srcOrd="1" destOrd="0" presId="urn:microsoft.com/office/officeart/2005/8/layout/hierarchy2"/>
    <dgm:cxn modelId="{8DAF16E5-7B50-4B16-A4FC-ECB974597C7F}" type="presParOf" srcId="{A14E0F36-7707-436E-8FD9-E338D1EF58E0}" destId="{A65958F1-21FE-4DEF-B01D-AA51150D8B19}" srcOrd="2" destOrd="0" presId="urn:microsoft.com/office/officeart/2005/8/layout/hierarchy2"/>
    <dgm:cxn modelId="{3DC5C13D-0EB2-4BA9-A0A9-266322ED6799}" type="presParOf" srcId="{A65958F1-21FE-4DEF-B01D-AA51150D8B19}" destId="{78C0CDCC-4E46-400C-AD53-85627B6B90D8}" srcOrd="0" destOrd="0" presId="urn:microsoft.com/office/officeart/2005/8/layout/hierarchy2"/>
    <dgm:cxn modelId="{21197F96-203A-405A-AEBE-EAA5234D0436}" type="presParOf" srcId="{A14E0F36-7707-436E-8FD9-E338D1EF58E0}" destId="{35BB7253-2F4F-49F8-9D2E-49534B3C6778}" srcOrd="3" destOrd="0" presId="urn:microsoft.com/office/officeart/2005/8/layout/hierarchy2"/>
    <dgm:cxn modelId="{E0745A25-E19E-4939-90F3-A7EB0FF8D60A}" type="presParOf" srcId="{35BB7253-2F4F-49F8-9D2E-49534B3C6778}" destId="{71895C2F-A5FD-4430-ACEA-9A3111CD0C22}" srcOrd="0" destOrd="0" presId="urn:microsoft.com/office/officeart/2005/8/layout/hierarchy2"/>
    <dgm:cxn modelId="{9762C12B-9145-4C40-86B3-3B65ADCFE9DE}" type="presParOf" srcId="{35BB7253-2F4F-49F8-9D2E-49534B3C6778}" destId="{74118339-45DC-4AFB-980B-2B130CFAFDD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04E3C8-21AE-48D4-A4E7-D2CD2EEC2BC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F6C0270-491E-498F-8FD3-9E3F0163DACC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ПМ.02 Участие в разработке информационных систем</a:t>
          </a:r>
        </a:p>
      </dgm:t>
    </dgm:pt>
    <dgm:pt modelId="{FC2F7BC9-D39C-45B2-9FBC-7EB0E44F921A}" type="parTrans" cxnId="{AD013915-2A56-45DF-8D05-4BB3B881E141}">
      <dgm:prSet/>
      <dgm:spPr/>
      <dgm:t>
        <a:bodyPr/>
        <a:lstStyle/>
        <a:p>
          <a:endParaRPr lang="ru-RU"/>
        </a:p>
      </dgm:t>
    </dgm:pt>
    <dgm:pt modelId="{F53975AA-127A-4925-B220-5A5096B4FD69}" type="sibTrans" cxnId="{AD013915-2A56-45DF-8D05-4BB3B881E141}">
      <dgm:prSet/>
      <dgm:spPr/>
      <dgm:t>
        <a:bodyPr/>
        <a:lstStyle/>
        <a:p>
          <a:endParaRPr lang="ru-RU"/>
        </a:p>
      </dgm:t>
    </dgm:pt>
    <dgm:pt modelId="{D56F0EED-1079-44AC-AF6C-F3985100D7F7}">
      <dgm:prSet phldrT="[Текст]" custT="1"/>
      <dgm:spPr>
        <a:gradFill rotWithShape="0">
          <a:gsLst>
            <a:gs pos="0">
              <a:srgbClr val="FF3300"/>
            </a:gs>
            <a:gs pos="100000">
              <a:schemeClr val="folHlink"/>
            </a:gs>
          </a:gsLst>
          <a:lin ang="5400000" scaled="1"/>
        </a:gradFill>
      </dgm:spPr>
      <dgm:t>
        <a:bodyPr/>
        <a:lstStyle/>
        <a:p>
          <a:r>
            <a:rPr lang="ru-RU" sz="1600" dirty="0">
              <a:solidFill>
                <a:schemeClr val="bg1"/>
              </a:solidFill>
            </a:rPr>
            <a:t>Тема: </a:t>
          </a:r>
          <a:r>
            <a:rPr lang="ru-RU" sz="1600" dirty="0">
              <a:solidFill>
                <a:schemeClr val="bg1"/>
              </a:solidFill>
              <a:latin typeface="Arial" panose="020B0604020202020204" pitchFamily="34" charset="0"/>
            </a:rPr>
            <a:t>Платформы для создания, исполнения и управления ИС</a:t>
          </a:r>
        </a:p>
        <a:p>
          <a:r>
            <a:rPr lang="ru-RU" sz="1600" dirty="0">
              <a:solidFill>
                <a:schemeClr val="bg1"/>
              </a:solidFill>
              <a:latin typeface="Arial" panose="020B0604020202020204" pitchFamily="34" charset="0"/>
            </a:rPr>
            <a:t>(60 часов)</a:t>
          </a:r>
          <a:endParaRPr lang="ru-RU" sz="1600" dirty="0">
            <a:solidFill>
              <a:schemeClr val="bg1"/>
            </a:solidFill>
          </a:endParaRPr>
        </a:p>
      </dgm:t>
    </dgm:pt>
    <dgm:pt modelId="{73CB4835-F269-4633-8B2B-CFB6BB379130}" type="parTrans" cxnId="{D74A84B3-5158-428C-BBA8-58F3D2192157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6BA9C20-9FF1-4A3D-BD83-297353378ADD}" type="sibTrans" cxnId="{D74A84B3-5158-428C-BBA8-58F3D2192157}">
      <dgm:prSet/>
      <dgm:spPr/>
      <dgm:t>
        <a:bodyPr/>
        <a:lstStyle/>
        <a:p>
          <a:endParaRPr lang="ru-RU"/>
        </a:p>
      </dgm:t>
    </dgm:pt>
    <dgm:pt modelId="{02BF5F78-BAF2-48B0-B596-66108D6C636C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МДК 02.01 Информационные технологии и платформы разработки ИС</a:t>
          </a:r>
        </a:p>
      </dgm:t>
    </dgm:pt>
    <dgm:pt modelId="{687E9546-9470-4134-9610-39242C9E97CD}" type="sibTrans" cxnId="{3263BCEE-6715-486F-9E4E-78C463A951DE}">
      <dgm:prSet/>
      <dgm:spPr/>
      <dgm:t>
        <a:bodyPr/>
        <a:lstStyle/>
        <a:p>
          <a:endParaRPr lang="ru-RU"/>
        </a:p>
      </dgm:t>
    </dgm:pt>
    <dgm:pt modelId="{19023FE3-24CE-4D2A-B227-AC495393E5B9}" type="parTrans" cxnId="{3263BCEE-6715-486F-9E4E-78C463A951DE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83250C9-F61B-4962-BE7B-94D914D240B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МДК 02.02. Управление проектами</a:t>
          </a:r>
        </a:p>
      </dgm:t>
    </dgm:pt>
    <dgm:pt modelId="{1B083BE0-D702-4387-8E99-E8F4A66ECA05}" type="parTrans" cxnId="{2C726479-07CE-4A1C-84A6-F39B6F7F531E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4B2C4A3B-246D-4D4D-9282-B1C6B0A5AFB1}" type="sibTrans" cxnId="{2C726479-07CE-4A1C-84A6-F39B6F7F531E}">
      <dgm:prSet/>
      <dgm:spPr/>
      <dgm:t>
        <a:bodyPr/>
        <a:lstStyle/>
        <a:p>
          <a:endParaRPr lang="ru-RU"/>
        </a:p>
      </dgm:t>
    </dgm:pt>
    <dgm:pt modelId="{56929689-11D8-42BB-9691-89BEA7E66EB4}">
      <dgm:prSet/>
      <dgm:spPr>
        <a:gradFill rotWithShape="0">
          <a:gsLst>
            <a:gs pos="0">
              <a:srgbClr val="FF3300"/>
            </a:gs>
            <a:gs pos="100000">
              <a:schemeClr val="folHlink"/>
            </a:gs>
          </a:gsLst>
          <a:lin ang="5400000" scaled="1"/>
        </a:gradFill>
      </dgm:spPr>
      <dgm:t>
        <a:bodyPr/>
        <a:lstStyle/>
        <a:p>
          <a:r>
            <a:rPr lang="ru-RU" dirty="0"/>
            <a:t>Тема: Разработка автоматизированных информационных систем в системе 1С:Предприятие 8.3</a:t>
          </a:r>
        </a:p>
        <a:p>
          <a:r>
            <a:rPr lang="ru-RU" dirty="0"/>
            <a:t>(30 часов)</a:t>
          </a:r>
        </a:p>
      </dgm:t>
    </dgm:pt>
    <dgm:pt modelId="{82515E5E-3017-44F9-A757-AD2CF3B8E54D}" type="parTrans" cxnId="{B30BEAE2-C08E-45F1-8A13-1008D91E3645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AD1506D-BD31-4DCB-9058-7729A2BF3AAD}" type="sibTrans" cxnId="{B30BEAE2-C08E-45F1-8A13-1008D91E3645}">
      <dgm:prSet/>
      <dgm:spPr/>
      <dgm:t>
        <a:bodyPr/>
        <a:lstStyle/>
        <a:p>
          <a:endParaRPr lang="ru-RU"/>
        </a:p>
      </dgm:t>
    </dgm:pt>
    <dgm:pt modelId="{F9593D61-A178-4DF5-8584-C23604252B4E}" type="pres">
      <dgm:prSet presAssocID="{8704E3C8-21AE-48D4-A4E7-D2CD2EEC2BC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7A38D0F-6BE3-4916-9CD9-51951E787E5A}" type="pres">
      <dgm:prSet presAssocID="{DF6C0270-491E-498F-8FD3-9E3F0163DACC}" presName="root1" presStyleCnt="0"/>
      <dgm:spPr/>
    </dgm:pt>
    <dgm:pt modelId="{D3B4FD91-B6DF-415C-91D0-F7F973F1153D}" type="pres">
      <dgm:prSet presAssocID="{DF6C0270-491E-498F-8FD3-9E3F0163DACC}" presName="LevelOneTextNode" presStyleLbl="node0" presStyleIdx="0" presStyleCnt="1" custScaleX="116966" custScaleY="246184">
        <dgm:presLayoutVars>
          <dgm:chPref val="3"/>
        </dgm:presLayoutVars>
      </dgm:prSet>
      <dgm:spPr/>
    </dgm:pt>
    <dgm:pt modelId="{A14E0F36-7707-436E-8FD9-E338D1EF58E0}" type="pres">
      <dgm:prSet presAssocID="{DF6C0270-491E-498F-8FD3-9E3F0163DACC}" presName="level2hierChild" presStyleCnt="0"/>
      <dgm:spPr/>
    </dgm:pt>
    <dgm:pt modelId="{C03858D4-D75A-4873-A96D-4E2E1D38A41A}" type="pres">
      <dgm:prSet presAssocID="{19023FE3-24CE-4D2A-B227-AC495393E5B9}" presName="conn2-1" presStyleLbl="parChTrans1D2" presStyleIdx="0" presStyleCnt="2"/>
      <dgm:spPr/>
    </dgm:pt>
    <dgm:pt modelId="{F2DAB424-1D54-44AE-B4E0-CA8E81B4AF34}" type="pres">
      <dgm:prSet presAssocID="{19023FE3-24CE-4D2A-B227-AC495393E5B9}" presName="connTx" presStyleLbl="parChTrans1D2" presStyleIdx="0" presStyleCnt="2"/>
      <dgm:spPr/>
    </dgm:pt>
    <dgm:pt modelId="{01AA5C60-39D3-404A-A2B0-0ED3EC23F9F7}" type="pres">
      <dgm:prSet presAssocID="{02BF5F78-BAF2-48B0-B596-66108D6C636C}" presName="root2" presStyleCnt="0"/>
      <dgm:spPr/>
    </dgm:pt>
    <dgm:pt modelId="{9D27C2C0-4CA9-4D21-B4E3-E0FF73DB4359}" type="pres">
      <dgm:prSet presAssocID="{02BF5F78-BAF2-48B0-B596-66108D6C636C}" presName="LevelTwoTextNode" presStyleLbl="node2" presStyleIdx="0" presStyleCnt="2" custScaleX="101781" custScaleY="160443">
        <dgm:presLayoutVars>
          <dgm:chPref val="3"/>
        </dgm:presLayoutVars>
      </dgm:prSet>
      <dgm:spPr/>
    </dgm:pt>
    <dgm:pt modelId="{366C9012-8B1D-440B-A983-A45E7767C8CD}" type="pres">
      <dgm:prSet presAssocID="{02BF5F78-BAF2-48B0-B596-66108D6C636C}" presName="level3hierChild" presStyleCnt="0"/>
      <dgm:spPr/>
    </dgm:pt>
    <dgm:pt modelId="{EB1391E3-71AE-40CA-977C-F3C5919825A5}" type="pres">
      <dgm:prSet presAssocID="{73CB4835-F269-4633-8B2B-CFB6BB379130}" presName="conn2-1" presStyleLbl="parChTrans1D3" presStyleIdx="0" presStyleCnt="2"/>
      <dgm:spPr/>
    </dgm:pt>
    <dgm:pt modelId="{B5C2D89C-900B-42F5-81A6-9FCA892FF160}" type="pres">
      <dgm:prSet presAssocID="{73CB4835-F269-4633-8B2B-CFB6BB379130}" presName="connTx" presStyleLbl="parChTrans1D3" presStyleIdx="0" presStyleCnt="2"/>
      <dgm:spPr/>
    </dgm:pt>
    <dgm:pt modelId="{6630FC35-AF2C-45BA-A636-525BDB9D2347}" type="pres">
      <dgm:prSet presAssocID="{D56F0EED-1079-44AC-AF6C-F3985100D7F7}" presName="root2" presStyleCnt="0"/>
      <dgm:spPr/>
    </dgm:pt>
    <dgm:pt modelId="{B70AFDFE-87FC-40D5-AB31-186F1BBE7101}" type="pres">
      <dgm:prSet presAssocID="{D56F0EED-1079-44AC-AF6C-F3985100D7F7}" presName="LevelTwoTextNode" presStyleLbl="node3" presStyleIdx="0" presStyleCnt="2" custScaleX="151921" custScaleY="175231">
        <dgm:presLayoutVars>
          <dgm:chPref val="3"/>
        </dgm:presLayoutVars>
      </dgm:prSet>
      <dgm:spPr/>
    </dgm:pt>
    <dgm:pt modelId="{6B64EECD-A054-4537-8729-EF7009D0B2FE}" type="pres">
      <dgm:prSet presAssocID="{D56F0EED-1079-44AC-AF6C-F3985100D7F7}" presName="level3hierChild" presStyleCnt="0"/>
      <dgm:spPr/>
    </dgm:pt>
    <dgm:pt modelId="{3BFFD3B7-38BF-4EB4-B806-58FE7522AA05}" type="pres">
      <dgm:prSet presAssocID="{82515E5E-3017-44F9-A757-AD2CF3B8E54D}" presName="conn2-1" presStyleLbl="parChTrans1D3" presStyleIdx="1" presStyleCnt="2"/>
      <dgm:spPr/>
    </dgm:pt>
    <dgm:pt modelId="{2A437E18-033D-4E89-9908-855F00C5BAE7}" type="pres">
      <dgm:prSet presAssocID="{82515E5E-3017-44F9-A757-AD2CF3B8E54D}" presName="connTx" presStyleLbl="parChTrans1D3" presStyleIdx="1" presStyleCnt="2"/>
      <dgm:spPr/>
    </dgm:pt>
    <dgm:pt modelId="{5002D362-0009-4CBB-B230-0EE27DAC0DFD}" type="pres">
      <dgm:prSet presAssocID="{56929689-11D8-42BB-9691-89BEA7E66EB4}" presName="root2" presStyleCnt="0"/>
      <dgm:spPr/>
    </dgm:pt>
    <dgm:pt modelId="{BC1DEDE0-C463-43B1-BA42-566029FC102D}" type="pres">
      <dgm:prSet presAssocID="{56929689-11D8-42BB-9691-89BEA7E66EB4}" presName="LevelTwoTextNode" presStyleLbl="node3" presStyleIdx="1" presStyleCnt="2" custScaleX="155950" custScaleY="139560">
        <dgm:presLayoutVars>
          <dgm:chPref val="3"/>
        </dgm:presLayoutVars>
      </dgm:prSet>
      <dgm:spPr/>
    </dgm:pt>
    <dgm:pt modelId="{29A5BFA7-3AA0-4C25-A6DD-F76BC0F7EBEC}" type="pres">
      <dgm:prSet presAssocID="{56929689-11D8-42BB-9691-89BEA7E66EB4}" presName="level3hierChild" presStyleCnt="0"/>
      <dgm:spPr/>
    </dgm:pt>
    <dgm:pt modelId="{72BA92EC-2817-4B90-99B0-A489D39A82FC}" type="pres">
      <dgm:prSet presAssocID="{1B083BE0-D702-4387-8E99-E8F4A66ECA05}" presName="conn2-1" presStyleLbl="parChTrans1D2" presStyleIdx="1" presStyleCnt="2"/>
      <dgm:spPr/>
    </dgm:pt>
    <dgm:pt modelId="{1A91C621-8A60-4473-BCF7-E2FB1173AE5D}" type="pres">
      <dgm:prSet presAssocID="{1B083BE0-D702-4387-8E99-E8F4A66ECA05}" presName="connTx" presStyleLbl="parChTrans1D2" presStyleIdx="1" presStyleCnt="2"/>
      <dgm:spPr/>
    </dgm:pt>
    <dgm:pt modelId="{9A27B891-F288-42C9-8C8B-489A23CD474E}" type="pres">
      <dgm:prSet presAssocID="{383250C9-F61B-4962-BE7B-94D914D240BD}" presName="root2" presStyleCnt="0"/>
      <dgm:spPr/>
    </dgm:pt>
    <dgm:pt modelId="{1E7216B9-94FC-4044-BB3C-EDAD7EEFEF3C}" type="pres">
      <dgm:prSet presAssocID="{383250C9-F61B-4962-BE7B-94D914D240BD}" presName="LevelTwoTextNode" presStyleLbl="node2" presStyleIdx="1" presStyleCnt="2">
        <dgm:presLayoutVars>
          <dgm:chPref val="3"/>
        </dgm:presLayoutVars>
      </dgm:prSet>
      <dgm:spPr/>
    </dgm:pt>
    <dgm:pt modelId="{1AF7EDF7-4C8D-4540-92A4-5D774BE2977F}" type="pres">
      <dgm:prSet presAssocID="{383250C9-F61B-4962-BE7B-94D914D240BD}" presName="level3hierChild" presStyleCnt="0"/>
      <dgm:spPr/>
    </dgm:pt>
  </dgm:ptLst>
  <dgm:cxnLst>
    <dgm:cxn modelId="{5D358214-D680-460B-9ACD-44FACFC59817}" type="presOf" srcId="{82515E5E-3017-44F9-A757-AD2CF3B8E54D}" destId="{3BFFD3B7-38BF-4EB4-B806-58FE7522AA05}" srcOrd="0" destOrd="0" presId="urn:microsoft.com/office/officeart/2005/8/layout/hierarchy2"/>
    <dgm:cxn modelId="{AD013915-2A56-45DF-8D05-4BB3B881E141}" srcId="{8704E3C8-21AE-48D4-A4E7-D2CD2EEC2BC9}" destId="{DF6C0270-491E-498F-8FD3-9E3F0163DACC}" srcOrd="0" destOrd="0" parTransId="{FC2F7BC9-D39C-45B2-9FBC-7EB0E44F921A}" sibTransId="{F53975AA-127A-4925-B220-5A5096B4FD69}"/>
    <dgm:cxn modelId="{CACBAD16-C487-4733-8118-B48A28A00393}" type="presOf" srcId="{1B083BE0-D702-4387-8E99-E8F4A66ECA05}" destId="{72BA92EC-2817-4B90-99B0-A489D39A82FC}" srcOrd="0" destOrd="0" presId="urn:microsoft.com/office/officeart/2005/8/layout/hierarchy2"/>
    <dgm:cxn modelId="{00525D5C-5126-4ED3-88CB-AF724BC4A738}" type="presOf" srcId="{D56F0EED-1079-44AC-AF6C-F3985100D7F7}" destId="{B70AFDFE-87FC-40D5-AB31-186F1BBE7101}" srcOrd="0" destOrd="0" presId="urn:microsoft.com/office/officeart/2005/8/layout/hierarchy2"/>
    <dgm:cxn modelId="{4698DF43-EB59-4C6A-8817-712C43F39546}" type="presOf" srcId="{82515E5E-3017-44F9-A757-AD2CF3B8E54D}" destId="{2A437E18-033D-4E89-9908-855F00C5BAE7}" srcOrd="1" destOrd="0" presId="urn:microsoft.com/office/officeart/2005/8/layout/hierarchy2"/>
    <dgm:cxn modelId="{97AF4265-8320-440E-8F7F-0CA3051955AE}" type="presOf" srcId="{56929689-11D8-42BB-9691-89BEA7E66EB4}" destId="{BC1DEDE0-C463-43B1-BA42-566029FC102D}" srcOrd="0" destOrd="0" presId="urn:microsoft.com/office/officeart/2005/8/layout/hierarchy2"/>
    <dgm:cxn modelId="{E4FE244E-47B9-473B-8751-95D7CEEFBD3F}" type="presOf" srcId="{383250C9-F61B-4962-BE7B-94D914D240BD}" destId="{1E7216B9-94FC-4044-BB3C-EDAD7EEFEF3C}" srcOrd="0" destOrd="0" presId="urn:microsoft.com/office/officeart/2005/8/layout/hierarchy2"/>
    <dgm:cxn modelId="{6B418357-BFC6-4A37-9830-69FBCAEEC13D}" type="presOf" srcId="{73CB4835-F269-4633-8B2B-CFB6BB379130}" destId="{B5C2D89C-900B-42F5-81A6-9FCA892FF160}" srcOrd="1" destOrd="0" presId="urn:microsoft.com/office/officeart/2005/8/layout/hierarchy2"/>
    <dgm:cxn modelId="{2C726479-07CE-4A1C-84A6-F39B6F7F531E}" srcId="{DF6C0270-491E-498F-8FD3-9E3F0163DACC}" destId="{383250C9-F61B-4962-BE7B-94D914D240BD}" srcOrd="1" destOrd="0" parTransId="{1B083BE0-D702-4387-8E99-E8F4A66ECA05}" sibTransId="{4B2C4A3B-246D-4D4D-9282-B1C6B0A5AFB1}"/>
    <dgm:cxn modelId="{76873E80-4365-4282-9CFD-C196F81F85A8}" type="presOf" srcId="{02BF5F78-BAF2-48B0-B596-66108D6C636C}" destId="{9D27C2C0-4CA9-4D21-B4E3-E0FF73DB4359}" srcOrd="0" destOrd="0" presId="urn:microsoft.com/office/officeart/2005/8/layout/hierarchy2"/>
    <dgm:cxn modelId="{13613586-1871-44AE-9702-75F511379473}" type="presOf" srcId="{8704E3C8-21AE-48D4-A4E7-D2CD2EEC2BC9}" destId="{F9593D61-A178-4DF5-8584-C23604252B4E}" srcOrd="0" destOrd="0" presId="urn:microsoft.com/office/officeart/2005/8/layout/hierarchy2"/>
    <dgm:cxn modelId="{51DEFFA3-2C87-4685-99DE-EEFA77F59C26}" type="presOf" srcId="{19023FE3-24CE-4D2A-B227-AC495393E5B9}" destId="{C03858D4-D75A-4873-A96D-4E2E1D38A41A}" srcOrd="0" destOrd="0" presId="urn:microsoft.com/office/officeart/2005/8/layout/hierarchy2"/>
    <dgm:cxn modelId="{F30F3CA7-A6D9-46B7-AA25-6058A7D12F26}" type="presOf" srcId="{DF6C0270-491E-498F-8FD3-9E3F0163DACC}" destId="{D3B4FD91-B6DF-415C-91D0-F7F973F1153D}" srcOrd="0" destOrd="0" presId="urn:microsoft.com/office/officeart/2005/8/layout/hierarchy2"/>
    <dgm:cxn modelId="{0A4A9EA7-EC83-4E6B-A4C9-B0DF974B1753}" type="presOf" srcId="{19023FE3-24CE-4D2A-B227-AC495393E5B9}" destId="{F2DAB424-1D54-44AE-B4E0-CA8E81B4AF34}" srcOrd="1" destOrd="0" presId="urn:microsoft.com/office/officeart/2005/8/layout/hierarchy2"/>
    <dgm:cxn modelId="{D74A84B3-5158-428C-BBA8-58F3D2192157}" srcId="{02BF5F78-BAF2-48B0-B596-66108D6C636C}" destId="{D56F0EED-1079-44AC-AF6C-F3985100D7F7}" srcOrd="0" destOrd="0" parTransId="{73CB4835-F269-4633-8B2B-CFB6BB379130}" sibTransId="{D6BA9C20-9FF1-4A3D-BD83-297353378ADD}"/>
    <dgm:cxn modelId="{74003FB5-0C4A-4C0A-9058-97DB96EE2936}" type="presOf" srcId="{1B083BE0-D702-4387-8E99-E8F4A66ECA05}" destId="{1A91C621-8A60-4473-BCF7-E2FB1173AE5D}" srcOrd="1" destOrd="0" presId="urn:microsoft.com/office/officeart/2005/8/layout/hierarchy2"/>
    <dgm:cxn modelId="{7F0E97C0-CC1B-4431-BEC2-D78631D71A9C}" type="presOf" srcId="{73CB4835-F269-4633-8B2B-CFB6BB379130}" destId="{EB1391E3-71AE-40CA-977C-F3C5919825A5}" srcOrd="0" destOrd="0" presId="urn:microsoft.com/office/officeart/2005/8/layout/hierarchy2"/>
    <dgm:cxn modelId="{B30BEAE2-C08E-45F1-8A13-1008D91E3645}" srcId="{02BF5F78-BAF2-48B0-B596-66108D6C636C}" destId="{56929689-11D8-42BB-9691-89BEA7E66EB4}" srcOrd="1" destOrd="0" parTransId="{82515E5E-3017-44F9-A757-AD2CF3B8E54D}" sibTransId="{5AD1506D-BD31-4DCB-9058-7729A2BF3AAD}"/>
    <dgm:cxn modelId="{3263BCEE-6715-486F-9E4E-78C463A951DE}" srcId="{DF6C0270-491E-498F-8FD3-9E3F0163DACC}" destId="{02BF5F78-BAF2-48B0-B596-66108D6C636C}" srcOrd="0" destOrd="0" parTransId="{19023FE3-24CE-4D2A-B227-AC495393E5B9}" sibTransId="{687E9546-9470-4134-9610-39242C9E97CD}"/>
    <dgm:cxn modelId="{E8016644-174E-4207-A083-DAB83091BC96}" type="presParOf" srcId="{F9593D61-A178-4DF5-8584-C23604252B4E}" destId="{D7A38D0F-6BE3-4916-9CD9-51951E787E5A}" srcOrd="0" destOrd="0" presId="urn:microsoft.com/office/officeart/2005/8/layout/hierarchy2"/>
    <dgm:cxn modelId="{E4BC77FC-E044-49FA-8CC0-1F309CAB7155}" type="presParOf" srcId="{D7A38D0F-6BE3-4916-9CD9-51951E787E5A}" destId="{D3B4FD91-B6DF-415C-91D0-F7F973F1153D}" srcOrd="0" destOrd="0" presId="urn:microsoft.com/office/officeart/2005/8/layout/hierarchy2"/>
    <dgm:cxn modelId="{46E0B642-FD26-4ED1-AFD5-A90A34D259C1}" type="presParOf" srcId="{D7A38D0F-6BE3-4916-9CD9-51951E787E5A}" destId="{A14E0F36-7707-436E-8FD9-E338D1EF58E0}" srcOrd="1" destOrd="0" presId="urn:microsoft.com/office/officeart/2005/8/layout/hierarchy2"/>
    <dgm:cxn modelId="{605BA1BC-1992-4B42-9068-05B7A5FCBF73}" type="presParOf" srcId="{A14E0F36-7707-436E-8FD9-E338D1EF58E0}" destId="{C03858D4-D75A-4873-A96D-4E2E1D38A41A}" srcOrd="0" destOrd="0" presId="urn:microsoft.com/office/officeart/2005/8/layout/hierarchy2"/>
    <dgm:cxn modelId="{9873F4D5-1925-4B45-B134-ADDD21572C42}" type="presParOf" srcId="{C03858D4-D75A-4873-A96D-4E2E1D38A41A}" destId="{F2DAB424-1D54-44AE-B4E0-CA8E81B4AF34}" srcOrd="0" destOrd="0" presId="urn:microsoft.com/office/officeart/2005/8/layout/hierarchy2"/>
    <dgm:cxn modelId="{09ED06DA-5095-4E03-93D1-B4B454C62784}" type="presParOf" srcId="{A14E0F36-7707-436E-8FD9-E338D1EF58E0}" destId="{01AA5C60-39D3-404A-A2B0-0ED3EC23F9F7}" srcOrd="1" destOrd="0" presId="urn:microsoft.com/office/officeart/2005/8/layout/hierarchy2"/>
    <dgm:cxn modelId="{B9D143DD-ED7F-405C-9641-2BF54A04F0E7}" type="presParOf" srcId="{01AA5C60-39D3-404A-A2B0-0ED3EC23F9F7}" destId="{9D27C2C0-4CA9-4D21-B4E3-E0FF73DB4359}" srcOrd="0" destOrd="0" presId="urn:microsoft.com/office/officeart/2005/8/layout/hierarchy2"/>
    <dgm:cxn modelId="{A1E8C68B-1E04-4D01-962C-D8D5155A025D}" type="presParOf" srcId="{01AA5C60-39D3-404A-A2B0-0ED3EC23F9F7}" destId="{366C9012-8B1D-440B-A983-A45E7767C8CD}" srcOrd="1" destOrd="0" presId="urn:microsoft.com/office/officeart/2005/8/layout/hierarchy2"/>
    <dgm:cxn modelId="{E451D261-0395-40EE-A09B-CEC8EB280F18}" type="presParOf" srcId="{366C9012-8B1D-440B-A983-A45E7767C8CD}" destId="{EB1391E3-71AE-40CA-977C-F3C5919825A5}" srcOrd="0" destOrd="0" presId="urn:microsoft.com/office/officeart/2005/8/layout/hierarchy2"/>
    <dgm:cxn modelId="{F9441BD2-4A78-4A4A-901A-90E1699A3FA6}" type="presParOf" srcId="{EB1391E3-71AE-40CA-977C-F3C5919825A5}" destId="{B5C2D89C-900B-42F5-81A6-9FCA892FF160}" srcOrd="0" destOrd="0" presId="urn:microsoft.com/office/officeart/2005/8/layout/hierarchy2"/>
    <dgm:cxn modelId="{B0B2A699-E3B3-44AD-8C7C-556349597C9D}" type="presParOf" srcId="{366C9012-8B1D-440B-A983-A45E7767C8CD}" destId="{6630FC35-AF2C-45BA-A636-525BDB9D2347}" srcOrd="1" destOrd="0" presId="urn:microsoft.com/office/officeart/2005/8/layout/hierarchy2"/>
    <dgm:cxn modelId="{8533B526-6D58-4104-BED6-86F152E6689B}" type="presParOf" srcId="{6630FC35-AF2C-45BA-A636-525BDB9D2347}" destId="{B70AFDFE-87FC-40D5-AB31-186F1BBE7101}" srcOrd="0" destOrd="0" presId="urn:microsoft.com/office/officeart/2005/8/layout/hierarchy2"/>
    <dgm:cxn modelId="{9181F561-0061-40F5-90DE-995B5E605259}" type="presParOf" srcId="{6630FC35-AF2C-45BA-A636-525BDB9D2347}" destId="{6B64EECD-A054-4537-8729-EF7009D0B2FE}" srcOrd="1" destOrd="0" presId="urn:microsoft.com/office/officeart/2005/8/layout/hierarchy2"/>
    <dgm:cxn modelId="{28675A79-D622-41FB-B8E2-23BCDEB6EB9E}" type="presParOf" srcId="{366C9012-8B1D-440B-A983-A45E7767C8CD}" destId="{3BFFD3B7-38BF-4EB4-B806-58FE7522AA05}" srcOrd="2" destOrd="0" presId="urn:microsoft.com/office/officeart/2005/8/layout/hierarchy2"/>
    <dgm:cxn modelId="{E15A9337-B825-4C25-A833-5333B4A3240E}" type="presParOf" srcId="{3BFFD3B7-38BF-4EB4-B806-58FE7522AA05}" destId="{2A437E18-033D-4E89-9908-855F00C5BAE7}" srcOrd="0" destOrd="0" presId="urn:microsoft.com/office/officeart/2005/8/layout/hierarchy2"/>
    <dgm:cxn modelId="{15F0E56C-5D24-46C2-9FE8-BDA55B42A16E}" type="presParOf" srcId="{366C9012-8B1D-440B-A983-A45E7767C8CD}" destId="{5002D362-0009-4CBB-B230-0EE27DAC0DFD}" srcOrd="3" destOrd="0" presId="urn:microsoft.com/office/officeart/2005/8/layout/hierarchy2"/>
    <dgm:cxn modelId="{3253641D-C2D3-4BF7-8532-69B59E6CD94C}" type="presParOf" srcId="{5002D362-0009-4CBB-B230-0EE27DAC0DFD}" destId="{BC1DEDE0-C463-43B1-BA42-566029FC102D}" srcOrd="0" destOrd="0" presId="urn:microsoft.com/office/officeart/2005/8/layout/hierarchy2"/>
    <dgm:cxn modelId="{E13EADA0-3944-4B43-8AF4-D8E87F6B01BB}" type="presParOf" srcId="{5002D362-0009-4CBB-B230-0EE27DAC0DFD}" destId="{29A5BFA7-3AA0-4C25-A6DD-F76BC0F7EBEC}" srcOrd="1" destOrd="0" presId="urn:microsoft.com/office/officeart/2005/8/layout/hierarchy2"/>
    <dgm:cxn modelId="{E7218610-C881-4296-853B-4B8AEC0760A9}" type="presParOf" srcId="{A14E0F36-7707-436E-8FD9-E338D1EF58E0}" destId="{72BA92EC-2817-4B90-99B0-A489D39A82FC}" srcOrd="2" destOrd="0" presId="urn:microsoft.com/office/officeart/2005/8/layout/hierarchy2"/>
    <dgm:cxn modelId="{00574220-0E02-47EE-B261-756AE0E63F22}" type="presParOf" srcId="{72BA92EC-2817-4B90-99B0-A489D39A82FC}" destId="{1A91C621-8A60-4473-BCF7-E2FB1173AE5D}" srcOrd="0" destOrd="0" presId="urn:microsoft.com/office/officeart/2005/8/layout/hierarchy2"/>
    <dgm:cxn modelId="{3F7064CD-430D-48D6-852C-AA05277D08BB}" type="presParOf" srcId="{A14E0F36-7707-436E-8FD9-E338D1EF58E0}" destId="{9A27B891-F288-42C9-8C8B-489A23CD474E}" srcOrd="3" destOrd="0" presId="urn:microsoft.com/office/officeart/2005/8/layout/hierarchy2"/>
    <dgm:cxn modelId="{094857F1-26FA-4AFF-8F3D-5826CCB46043}" type="presParOf" srcId="{9A27B891-F288-42C9-8C8B-489A23CD474E}" destId="{1E7216B9-94FC-4044-BB3C-EDAD7EEFEF3C}" srcOrd="0" destOrd="0" presId="urn:microsoft.com/office/officeart/2005/8/layout/hierarchy2"/>
    <dgm:cxn modelId="{EAFBF84A-7BC9-4AAB-B41F-C8C2F68F82DE}" type="presParOf" srcId="{9A27B891-F288-42C9-8C8B-489A23CD474E}" destId="{1AF7EDF7-4C8D-4540-92A4-5D774BE2977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6BDE89-9669-4C73-A2C2-1F260F86A725}" type="doc">
      <dgm:prSet loTypeId="urn:microsoft.com/office/officeart/2005/8/layout/target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90DCEE-C29C-4D62-8D57-4D4272916DF0}">
      <dgm:prSet phldrT="[Текст]"/>
      <dgm:spPr/>
      <dgm:t>
        <a:bodyPr/>
        <a:lstStyle/>
        <a:p>
          <a:r>
            <a:rPr lang="ru-RU" dirty="0"/>
            <a:t>Вариативная часть</a:t>
          </a:r>
        </a:p>
      </dgm:t>
    </dgm:pt>
    <dgm:pt modelId="{496E4A74-9A72-4D30-AED7-32059509A023}" type="parTrans" cxnId="{BFE81AB0-D4F0-4917-BCB4-FB4D5B8C27C0}">
      <dgm:prSet/>
      <dgm:spPr/>
      <dgm:t>
        <a:bodyPr/>
        <a:lstStyle/>
        <a:p>
          <a:endParaRPr lang="ru-RU"/>
        </a:p>
      </dgm:t>
    </dgm:pt>
    <dgm:pt modelId="{2F94F667-CF00-47B8-9329-9CBD7ECC1A70}" type="sibTrans" cxnId="{BFE81AB0-D4F0-4917-BCB4-FB4D5B8C27C0}">
      <dgm:prSet/>
      <dgm:spPr/>
      <dgm:t>
        <a:bodyPr/>
        <a:lstStyle/>
        <a:p>
          <a:endParaRPr lang="ru-RU"/>
        </a:p>
      </dgm:t>
    </dgm:pt>
    <dgm:pt modelId="{3EBBD10D-A3BB-47EE-8061-C0ADE8100CE8}">
      <dgm:prSet phldrT="[Текст]" custT="1"/>
      <dgm:spPr/>
      <dgm:t>
        <a:bodyPr/>
        <a:lstStyle/>
        <a:p>
          <a:r>
            <a:rPr lang="ru-RU" sz="3200" dirty="0"/>
            <a:t>Цикл ОП</a:t>
          </a:r>
        </a:p>
      </dgm:t>
    </dgm:pt>
    <dgm:pt modelId="{F7470D8D-CA69-429D-A1BB-923C8ACA4DF1}" type="parTrans" cxnId="{6684F470-744F-43E6-930B-038462453756}">
      <dgm:prSet/>
      <dgm:spPr/>
      <dgm:t>
        <a:bodyPr/>
        <a:lstStyle/>
        <a:p>
          <a:endParaRPr lang="ru-RU"/>
        </a:p>
      </dgm:t>
    </dgm:pt>
    <dgm:pt modelId="{7B8D2F82-0D5F-4868-8EC3-54B5B54B7F11}" type="sibTrans" cxnId="{6684F470-744F-43E6-930B-038462453756}">
      <dgm:prSet/>
      <dgm:spPr/>
      <dgm:t>
        <a:bodyPr/>
        <a:lstStyle/>
        <a:p>
          <a:endParaRPr lang="ru-RU"/>
        </a:p>
      </dgm:t>
    </dgm:pt>
    <dgm:pt modelId="{FADD2B4E-E503-4130-8CC6-FD6C1DB8831F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Программные решения для бизнеса</a:t>
          </a:r>
        </a:p>
      </dgm:t>
    </dgm:pt>
    <dgm:pt modelId="{90C9BB9D-CA44-46C4-93BB-4ECDB0A41D55}" type="parTrans" cxnId="{B25CDF26-7ADE-42C2-ACAD-BF3A2FDA0B13}">
      <dgm:prSet/>
      <dgm:spPr/>
      <dgm:t>
        <a:bodyPr/>
        <a:lstStyle/>
        <a:p>
          <a:endParaRPr lang="ru-RU"/>
        </a:p>
      </dgm:t>
    </dgm:pt>
    <dgm:pt modelId="{A9B9D400-E3E1-474B-BD21-360C64BC9353}" type="sibTrans" cxnId="{B25CDF26-7ADE-42C2-ACAD-BF3A2FDA0B13}">
      <dgm:prSet/>
      <dgm:spPr/>
      <dgm:t>
        <a:bodyPr/>
        <a:lstStyle/>
        <a:p>
          <a:endParaRPr lang="ru-RU"/>
        </a:p>
      </dgm:t>
    </dgm:pt>
    <dgm:pt modelId="{A04621E0-D6CC-419A-9926-0FC0793BF1D1}" type="pres">
      <dgm:prSet presAssocID="{0A6BDE89-9669-4C73-A2C2-1F260F86A72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67FE04C7-647E-4CCE-8782-9DDD7DB1BD4D}" type="pres">
      <dgm:prSet presAssocID="{0A6BDE89-9669-4C73-A2C2-1F260F86A725}" presName="outerBox" presStyleCnt="0"/>
      <dgm:spPr/>
    </dgm:pt>
    <dgm:pt modelId="{14803B23-1207-4BA5-ABFD-02D9E435514E}" type="pres">
      <dgm:prSet presAssocID="{0A6BDE89-9669-4C73-A2C2-1F260F86A725}" presName="outerBoxParent" presStyleLbl="node1" presStyleIdx="0" presStyleCnt="3" custLinFactNeighborX="-14968" custLinFactNeighborY="1772"/>
      <dgm:spPr/>
    </dgm:pt>
    <dgm:pt modelId="{31CC7FBA-0B1C-4CBD-ACB0-D5AFF4E4FCBC}" type="pres">
      <dgm:prSet presAssocID="{0A6BDE89-9669-4C73-A2C2-1F260F86A725}" presName="outerBoxChildren" presStyleCnt="0"/>
      <dgm:spPr/>
    </dgm:pt>
    <dgm:pt modelId="{431505A3-65C5-480C-AD90-ACF0BB79257B}" type="pres">
      <dgm:prSet presAssocID="{0A6BDE89-9669-4C73-A2C2-1F260F86A725}" presName="middleBox" presStyleCnt="0"/>
      <dgm:spPr/>
    </dgm:pt>
    <dgm:pt modelId="{D5FF5EBA-8FE1-427F-818F-E6DA8D12C3FA}" type="pres">
      <dgm:prSet presAssocID="{0A6BDE89-9669-4C73-A2C2-1F260F86A725}" presName="middleBoxParent" presStyleLbl="node1" presStyleIdx="1" presStyleCnt="3" custLinFactNeighborX="264" custLinFactNeighborY="277"/>
      <dgm:spPr/>
    </dgm:pt>
    <dgm:pt modelId="{77AEAD74-04CC-449F-BD32-69EFF909088A}" type="pres">
      <dgm:prSet presAssocID="{0A6BDE89-9669-4C73-A2C2-1F260F86A725}" presName="middleBoxChildren" presStyleCnt="0"/>
      <dgm:spPr/>
    </dgm:pt>
    <dgm:pt modelId="{E8298274-98E0-4C09-8511-68DE52783786}" type="pres">
      <dgm:prSet presAssocID="{0A6BDE89-9669-4C73-A2C2-1F260F86A725}" presName="centerBox" presStyleCnt="0"/>
      <dgm:spPr/>
    </dgm:pt>
    <dgm:pt modelId="{379B0941-231C-4835-B340-331F67313E34}" type="pres">
      <dgm:prSet presAssocID="{0A6BDE89-9669-4C73-A2C2-1F260F86A725}" presName="centerBoxParent" presStyleLbl="node1" presStyleIdx="2" presStyleCnt="3"/>
      <dgm:spPr/>
    </dgm:pt>
  </dgm:ptLst>
  <dgm:cxnLst>
    <dgm:cxn modelId="{7DBA2608-5B5A-4BB8-B4A1-FB1C30CBAA15}" type="presOf" srcId="{FADD2B4E-E503-4130-8CC6-FD6C1DB8831F}" destId="{379B0941-231C-4835-B340-331F67313E34}" srcOrd="0" destOrd="0" presId="urn:microsoft.com/office/officeart/2005/8/layout/target2"/>
    <dgm:cxn modelId="{B25CDF26-7ADE-42C2-ACAD-BF3A2FDA0B13}" srcId="{0A6BDE89-9669-4C73-A2C2-1F260F86A725}" destId="{FADD2B4E-E503-4130-8CC6-FD6C1DB8831F}" srcOrd="2" destOrd="0" parTransId="{90C9BB9D-CA44-46C4-93BB-4ECDB0A41D55}" sibTransId="{A9B9D400-E3E1-474B-BD21-360C64BC9353}"/>
    <dgm:cxn modelId="{6684F470-744F-43E6-930B-038462453756}" srcId="{0A6BDE89-9669-4C73-A2C2-1F260F86A725}" destId="{3EBBD10D-A3BB-47EE-8061-C0ADE8100CE8}" srcOrd="1" destOrd="0" parTransId="{F7470D8D-CA69-429D-A1BB-923C8ACA4DF1}" sibTransId="{7B8D2F82-0D5F-4868-8EC3-54B5B54B7F11}"/>
    <dgm:cxn modelId="{CB9DB997-7E22-4F45-94B2-9D4D7FF235EC}" type="presOf" srcId="{C090DCEE-C29C-4D62-8D57-4D4272916DF0}" destId="{14803B23-1207-4BA5-ABFD-02D9E435514E}" srcOrd="0" destOrd="0" presId="urn:microsoft.com/office/officeart/2005/8/layout/target2"/>
    <dgm:cxn modelId="{BFE81AB0-D4F0-4917-BCB4-FB4D5B8C27C0}" srcId="{0A6BDE89-9669-4C73-A2C2-1F260F86A725}" destId="{C090DCEE-C29C-4D62-8D57-4D4272916DF0}" srcOrd="0" destOrd="0" parTransId="{496E4A74-9A72-4D30-AED7-32059509A023}" sibTransId="{2F94F667-CF00-47B8-9329-9CBD7ECC1A70}"/>
    <dgm:cxn modelId="{096D87EA-9E3E-4FCD-ACD7-2885D40462D1}" type="presOf" srcId="{3EBBD10D-A3BB-47EE-8061-C0ADE8100CE8}" destId="{D5FF5EBA-8FE1-427F-818F-E6DA8D12C3FA}" srcOrd="0" destOrd="0" presId="urn:microsoft.com/office/officeart/2005/8/layout/target2"/>
    <dgm:cxn modelId="{5D0FEBFA-9C99-4849-A10C-E4C050A10B04}" type="presOf" srcId="{0A6BDE89-9669-4C73-A2C2-1F260F86A725}" destId="{A04621E0-D6CC-419A-9926-0FC0793BF1D1}" srcOrd="0" destOrd="0" presId="urn:microsoft.com/office/officeart/2005/8/layout/target2"/>
    <dgm:cxn modelId="{BF67E39D-9696-457D-A1E8-078406ED7F67}" type="presParOf" srcId="{A04621E0-D6CC-419A-9926-0FC0793BF1D1}" destId="{67FE04C7-647E-4CCE-8782-9DDD7DB1BD4D}" srcOrd="0" destOrd="0" presId="urn:microsoft.com/office/officeart/2005/8/layout/target2"/>
    <dgm:cxn modelId="{DD128D79-EDA8-4E1C-B8BF-3A1CF703079F}" type="presParOf" srcId="{67FE04C7-647E-4CCE-8782-9DDD7DB1BD4D}" destId="{14803B23-1207-4BA5-ABFD-02D9E435514E}" srcOrd="0" destOrd="0" presId="urn:microsoft.com/office/officeart/2005/8/layout/target2"/>
    <dgm:cxn modelId="{FBE71148-B478-48DA-B641-422C7B649E4F}" type="presParOf" srcId="{67FE04C7-647E-4CCE-8782-9DDD7DB1BD4D}" destId="{31CC7FBA-0B1C-4CBD-ACB0-D5AFF4E4FCBC}" srcOrd="1" destOrd="0" presId="urn:microsoft.com/office/officeart/2005/8/layout/target2"/>
    <dgm:cxn modelId="{B017B0FD-EAD6-490A-9666-C17EEEA3E66C}" type="presParOf" srcId="{A04621E0-D6CC-419A-9926-0FC0793BF1D1}" destId="{431505A3-65C5-480C-AD90-ACF0BB79257B}" srcOrd="1" destOrd="0" presId="urn:microsoft.com/office/officeart/2005/8/layout/target2"/>
    <dgm:cxn modelId="{10CB7DEF-BCDE-45E6-8206-B3B332092BA1}" type="presParOf" srcId="{431505A3-65C5-480C-AD90-ACF0BB79257B}" destId="{D5FF5EBA-8FE1-427F-818F-E6DA8D12C3FA}" srcOrd="0" destOrd="0" presId="urn:microsoft.com/office/officeart/2005/8/layout/target2"/>
    <dgm:cxn modelId="{A2ED99A2-8AD9-48DC-B094-07D9702A827B}" type="presParOf" srcId="{431505A3-65C5-480C-AD90-ACF0BB79257B}" destId="{77AEAD74-04CC-449F-BD32-69EFF909088A}" srcOrd="1" destOrd="0" presId="urn:microsoft.com/office/officeart/2005/8/layout/target2"/>
    <dgm:cxn modelId="{D06A25A5-D0DA-48D4-909F-6579AC9BED86}" type="presParOf" srcId="{A04621E0-D6CC-419A-9926-0FC0793BF1D1}" destId="{E8298274-98E0-4C09-8511-68DE52783786}" srcOrd="2" destOrd="0" presId="urn:microsoft.com/office/officeart/2005/8/layout/target2"/>
    <dgm:cxn modelId="{48A28640-0896-4E85-9509-3EC8E1B3B3F5}" type="presParOf" srcId="{E8298274-98E0-4C09-8511-68DE52783786}" destId="{379B0941-231C-4835-B340-331F67313E34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945152-016A-4FCA-ABBC-F5FD90673B3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8E2AE2C-394A-4757-81FD-2CE9040C73E7}">
      <dgm:prSet phldrT="[Текст]"/>
      <dgm:spPr/>
      <dgm:t>
        <a:bodyPr/>
        <a:lstStyle/>
        <a:p>
          <a:r>
            <a:rPr lang="ru-RU" dirty="0"/>
            <a:t>Предоставление мест на прохождение производственной практики</a:t>
          </a:r>
        </a:p>
      </dgm:t>
    </dgm:pt>
    <dgm:pt modelId="{5BB29C66-10E0-479A-9BDA-D3266D14B514}" type="parTrans" cxnId="{8024F0A9-D62D-447D-AEA8-CBF53C65EA76}">
      <dgm:prSet/>
      <dgm:spPr/>
      <dgm:t>
        <a:bodyPr/>
        <a:lstStyle/>
        <a:p>
          <a:endParaRPr lang="ru-RU"/>
        </a:p>
      </dgm:t>
    </dgm:pt>
    <dgm:pt modelId="{0848E969-4CB7-482C-9F77-090009473517}" type="sibTrans" cxnId="{8024F0A9-D62D-447D-AEA8-CBF53C65EA76}">
      <dgm:prSet/>
      <dgm:spPr/>
      <dgm:t>
        <a:bodyPr/>
        <a:lstStyle/>
        <a:p>
          <a:endParaRPr lang="ru-RU"/>
        </a:p>
      </dgm:t>
    </dgm:pt>
    <dgm:pt modelId="{40D1F2EE-2F03-4A4A-A1C7-1865AF4A6EE9}">
      <dgm:prSet phldrT="[Текст]"/>
      <dgm:spPr/>
      <dgm:t>
        <a:bodyPr/>
        <a:lstStyle/>
        <a:p>
          <a:r>
            <a:rPr lang="ru-RU" dirty="0"/>
            <a:t>Проведение мастер-классов, дней карьеры</a:t>
          </a:r>
        </a:p>
      </dgm:t>
    </dgm:pt>
    <dgm:pt modelId="{71CA4457-04EE-4151-A483-F9BECB7A0889}" type="parTrans" cxnId="{A1FE098D-3A3A-477D-9BC0-956064014C39}">
      <dgm:prSet/>
      <dgm:spPr/>
      <dgm:t>
        <a:bodyPr/>
        <a:lstStyle/>
        <a:p>
          <a:endParaRPr lang="ru-RU"/>
        </a:p>
      </dgm:t>
    </dgm:pt>
    <dgm:pt modelId="{3D39E69E-C965-4B4E-88C5-CBE75C6CAA40}" type="sibTrans" cxnId="{A1FE098D-3A3A-477D-9BC0-956064014C39}">
      <dgm:prSet/>
      <dgm:spPr/>
      <dgm:t>
        <a:bodyPr/>
        <a:lstStyle/>
        <a:p>
          <a:endParaRPr lang="ru-RU"/>
        </a:p>
      </dgm:t>
    </dgm:pt>
    <dgm:pt modelId="{9CB8E957-C119-4EA6-BF8D-86072BF78B2D}">
      <dgm:prSet phldrT="[Текст]"/>
      <dgm:spPr/>
      <dgm:t>
        <a:bodyPr/>
        <a:lstStyle/>
        <a:p>
          <a:r>
            <a:rPr lang="ru-RU" dirty="0"/>
            <a:t>Помощь в подготовке студентов к чемпионату </a:t>
          </a:r>
          <a:r>
            <a:rPr lang="en-US" dirty="0" err="1"/>
            <a:t>WorldSkills</a:t>
          </a:r>
          <a:r>
            <a:rPr lang="ru-RU" dirty="0"/>
            <a:t> и олимпиадам профессионального мастерства</a:t>
          </a:r>
        </a:p>
      </dgm:t>
    </dgm:pt>
    <dgm:pt modelId="{0CB10E54-0A22-4AAE-B6F7-53B3399DD044}" type="parTrans" cxnId="{2CE9D1CF-C0C4-4F30-B796-5217966EC88E}">
      <dgm:prSet/>
      <dgm:spPr/>
      <dgm:t>
        <a:bodyPr/>
        <a:lstStyle/>
        <a:p>
          <a:endParaRPr lang="ru-RU"/>
        </a:p>
      </dgm:t>
    </dgm:pt>
    <dgm:pt modelId="{0EB2BF97-8583-42F0-B6AD-19F2495BBA0F}" type="sibTrans" cxnId="{2CE9D1CF-C0C4-4F30-B796-5217966EC88E}">
      <dgm:prSet/>
      <dgm:spPr/>
      <dgm:t>
        <a:bodyPr/>
        <a:lstStyle/>
        <a:p>
          <a:endParaRPr lang="ru-RU"/>
        </a:p>
      </dgm:t>
    </dgm:pt>
    <dgm:pt modelId="{3616DB8D-F054-4029-94E4-E05EBF03A08A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tx1"/>
              </a:solidFill>
            </a:rPr>
            <a:t>Подготовка студентов к сдаче экзамена «1С:Профессионал» и «1С:Специалист»</a:t>
          </a:r>
        </a:p>
      </dgm:t>
    </dgm:pt>
    <dgm:pt modelId="{1E7B9ECB-6AFF-416F-9CB4-66E6C12360AB}" type="parTrans" cxnId="{514FE147-37EB-458D-9044-E16199ED7EB8}">
      <dgm:prSet/>
      <dgm:spPr/>
      <dgm:t>
        <a:bodyPr/>
        <a:lstStyle/>
        <a:p>
          <a:endParaRPr lang="ru-RU"/>
        </a:p>
      </dgm:t>
    </dgm:pt>
    <dgm:pt modelId="{BCB2401E-569E-418D-9A09-B6D2494A0E0A}" type="sibTrans" cxnId="{514FE147-37EB-458D-9044-E16199ED7EB8}">
      <dgm:prSet/>
      <dgm:spPr/>
      <dgm:t>
        <a:bodyPr/>
        <a:lstStyle/>
        <a:p>
          <a:endParaRPr lang="ru-RU"/>
        </a:p>
      </dgm:t>
    </dgm:pt>
    <dgm:pt modelId="{7839ADAF-CEB2-4C0E-8186-BB2ACC30F53B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Методическая помощь</a:t>
          </a:r>
        </a:p>
      </dgm:t>
    </dgm:pt>
    <dgm:pt modelId="{C3BFFCEE-71E9-49D6-993C-74E786A6ED9D}" type="parTrans" cxnId="{D8E5BF6C-A158-47A9-93D7-0D6930066E3E}">
      <dgm:prSet/>
      <dgm:spPr/>
      <dgm:t>
        <a:bodyPr/>
        <a:lstStyle/>
        <a:p>
          <a:endParaRPr lang="ru-RU"/>
        </a:p>
      </dgm:t>
    </dgm:pt>
    <dgm:pt modelId="{2091DEFB-3463-4564-8C99-8744509B0C3E}" type="sibTrans" cxnId="{D8E5BF6C-A158-47A9-93D7-0D6930066E3E}">
      <dgm:prSet/>
      <dgm:spPr/>
      <dgm:t>
        <a:bodyPr/>
        <a:lstStyle/>
        <a:p>
          <a:endParaRPr lang="ru-RU"/>
        </a:p>
      </dgm:t>
    </dgm:pt>
    <dgm:pt modelId="{4BC2C004-B263-4A25-A9B6-D5A82825C7EA}" type="pres">
      <dgm:prSet presAssocID="{37945152-016A-4FCA-ABBC-F5FD90673B3C}" presName="linearFlow" presStyleCnt="0">
        <dgm:presLayoutVars>
          <dgm:dir/>
          <dgm:resizeHandles val="exact"/>
        </dgm:presLayoutVars>
      </dgm:prSet>
      <dgm:spPr/>
    </dgm:pt>
    <dgm:pt modelId="{D45DA821-F2ED-44C6-95E3-3D37F0A51894}" type="pres">
      <dgm:prSet presAssocID="{58E2AE2C-394A-4757-81FD-2CE9040C73E7}" presName="composite" presStyleCnt="0"/>
      <dgm:spPr/>
    </dgm:pt>
    <dgm:pt modelId="{126C9EB7-7EED-40BF-807B-466C416860A1}" type="pres">
      <dgm:prSet presAssocID="{58E2AE2C-394A-4757-81FD-2CE9040C73E7}" presName="imgShp" presStyleLbl="fgImgPlace1" presStyleIdx="0" presStyleCnt="5"/>
      <dgm:spPr/>
    </dgm:pt>
    <dgm:pt modelId="{8FBEEF61-A683-4760-8799-6A8758AFF480}" type="pres">
      <dgm:prSet presAssocID="{58E2AE2C-394A-4757-81FD-2CE9040C73E7}" presName="txShp" presStyleLbl="node1" presStyleIdx="0" presStyleCnt="5">
        <dgm:presLayoutVars>
          <dgm:bulletEnabled val="1"/>
        </dgm:presLayoutVars>
      </dgm:prSet>
      <dgm:spPr/>
    </dgm:pt>
    <dgm:pt modelId="{8960768F-95C4-4FCD-996F-8F9FA5ECD4F1}" type="pres">
      <dgm:prSet presAssocID="{0848E969-4CB7-482C-9F77-090009473517}" presName="spacing" presStyleCnt="0"/>
      <dgm:spPr/>
    </dgm:pt>
    <dgm:pt modelId="{7E598BD0-0FAD-432F-A9D6-51BA02F1D0E0}" type="pres">
      <dgm:prSet presAssocID="{40D1F2EE-2F03-4A4A-A1C7-1865AF4A6EE9}" presName="composite" presStyleCnt="0"/>
      <dgm:spPr/>
    </dgm:pt>
    <dgm:pt modelId="{0C7FEC64-3305-4E31-905C-BB1327332EA3}" type="pres">
      <dgm:prSet presAssocID="{40D1F2EE-2F03-4A4A-A1C7-1865AF4A6EE9}" presName="imgShp" presStyleLbl="fgImgPlace1" presStyleIdx="1" presStyleCnt="5"/>
      <dgm:spPr/>
    </dgm:pt>
    <dgm:pt modelId="{8E16E716-8304-4A9F-99A5-F5BA7D640372}" type="pres">
      <dgm:prSet presAssocID="{40D1F2EE-2F03-4A4A-A1C7-1865AF4A6EE9}" presName="txShp" presStyleLbl="node1" presStyleIdx="1" presStyleCnt="5">
        <dgm:presLayoutVars>
          <dgm:bulletEnabled val="1"/>
        </dgm:presLayoutVars>
      </dgm:prSet>
      <dgm:spPr/>
    </dgm:pt>
    <dgm:pt modelId="{17CE9121-6EEA-4693-900C-8B28B55E6DBA}" type="pres">
      <dgm:prSet presAssocID="{3D39E69E-C965-4B4E-88C5-CBE75C6CAA40}" presName="spacing" presStyleCnt="0"/>
      <dgm:spPr/>
    </dgm:pt>
    <dgm:pt modelId="{3775FA54-56CC-4BB0-9FDA-AFFEEE3DA302}" type="pres">
      <dgm:prSet presAssocID="{9CB8E957-C119-4EA6-BF8D-86072BF78B2D}" presName="composite" presStyleCnt="0"/>
      <dgm:spPr/>
    </dgm:pt>
    <dgm:pt modelId="{D1E13F84-166A-4147-8FA2-F8C7804ABE9E}" type="pres">
      <dgm:prSet presAssocID="{9CB8E957-C119-4EA6-BF8D-86072BF78B2D}" presName="imgShp" presStyleLbl="fgImgPlace1" presStyleIdx="2" presStyleCnt="5"/>
      <dgm:spPr/>
    </dgm:pt>
    <dgm:pt modelId="{D7265D16-3BA3-40AA-9E3D-D23A8AE3BAD6}" type="pres">
      <dgm:prSet presAssocID="{9CB8E957-C119-4EA6-BF8D-86072BF78B2D}" presName="txShp" presStyleLbl="node1" presStyleIdx="2" presStyleCnt="5">
        <dgm:presLayoutVars>
          <dgm:bulletEnabled val="1"/>
        </dgm:presLayoutVars>
      </dgm:prSet>
      <dgm:spPr/>
    </dgm:pt>
    <dgm:pt modelId="{A13B4AF8-9F58-495D-BC73-3C3356AF3BAC}" type="pres">
      <dgm:prSet presAssocID="{0EB2BF97-8583-42F0-B6AD-19F2495BBA0F}" presName="spacing" presStyleCnt="0"/>
      <dgm:spPr/>
    </dgm:pt>
    <dgm:pt modelId="{89EC63F2-25D1-4525-9A45-49D703E463B3}" type="pres">
      <dgm:prSet presAssocID="{3616DB8D-F054-4029-94E4-E05EBF03A08A}" presName="composite" presStyleCnt="0"/>
      <dgm:spPr/>
    </dgm:pt>
    <dgm:pt modelId="{6840CDEA-BBE7-4CE3-B6CD-8EDFA3AF2C55}" type="pres">
      <dgm:prSet presAssocID="{3616DB8D-F054-4029-94E4-E05EBF03A08A}" presName="imgShp" presStyleLbl="fgImgPlace1" presStyleIdx="3" presStyleCnt="5"/>
      <dgm:spPr/>
    </dgm:pt>
    <dgm:pt modelId="{E05227B8-8DAB-4E29-BAD7-B70ABA51FC50}" type="pres">
      <dgm:prSet presAssocID="{3616DB8D-F054-4029-94E4-E05EBF03A08A}" presName="txShp" presStyleLbl="node1" presStyleIdx="3" presStyleCnt="5">
        <dgm:presLayoutVars>
          <dgm:bulletEnabled val="1"/>
        </dgm:presLayoutVars>
      </dgm:prSet>
      <dgm:spPr/>
    </dgm:pt>
    <dgm:pt modelId="{06926E10-FBC4-4DE6-A57F-41815E0D9FE3}" type="pres">
      <dgm:prSet presAssocID="{BCB2401E-569E-418D-9A09-B6D2494A0E0A}" presName="spacing" presStyleCnt="0"/>
      <dgm:spPr/>
    </dgm:pt>
    <dgm:pt modelId="{E21A69C2-170F-4386-8CFD-E19DA36FC2ED}" type="pres">
      <dgm:prSet presAssocID="{7839ADAF-CEB2-4C0E-8186-BB2ACC30F53B}" presName="composite" presStyleCnt="0"/>
      <dgm:spPr/>
    </dgm:pt>
    <dgm:pt modelId="{12D952B7-C8F7-400D-B80F-8A030B23F81E}" type="pres">
      <dgm:prSet presAssocID="{7839ADAF-CEB2-4C0E-8186-BB2ACC30F53B}" presName="imgShp" presStyleLbl="fgImgPlace1" presStyleIdx="4" presStyleCnt="5"/>
      <dgm:spPr/>
    </dgm:pt>
    <dgm:pt modelId="{A65D38A6-6829-41C0-9705-69A0A3D254BC}" type="pres">
      <dgm:prSet presAssocID="{7839ADAF-CEB2-4C0E-8186-BB2ACC30F53B}" presName="txShp" presStyleLbl="node1" presStyleIdx="4" presStyleCnt="5">
        <dgm:presLayoutVars>
          <dgm:bulletEnabled val="1"/>
        </dgm:presLayoutVars>
      </dgm:prSet>
      <dgm:spPr/>
    </dgm:pt>
  </dgm:ptLst>
  <dgm:cxnLst>
    <dgm:cxn modelId="{B931AD1B-5D13-4F57-B7C3-DA5FDFBCA232}" type="presOf" srcId="{9CB8E957-C119-4EA6-BF8D-86072BF78B2D}" destId="{D7265D16-3BA3-40AA-9E3D-D23A8AE3BAD6}" srcOrd="0" destOrd="0" presId="urn:microsoft.com/office/officeart/2005/8/layout/vList3"/>
    <dgm:cxn modelId="{A73A1965-D0EC-4697-B52A-69534E159D75}" type="presOf" srcId="{37945152-016A-4FCA-ABBC-F5FD90673B3C}" destId="{4BC2C004-B263-4A25-A9B6-D5A82825C7EA}" srcOrd="0" destOrd="0" presId="urn:microsoft.com/office/officeart/2005/8/layout/vList3"/>
    <dgm:cxn modelId="{A1E15366-5D5C-432A-821A-A99AEA3980DC}" type="presOf" srcId="{3616DB8D-F054-4029-94E4-E05EBF03A08A}" destId="{E05227B8-8DAB-4E29-BAD7-B70ABA51FC50}" srcOrd="0" destOrd="0" presId="urn:microsoft.com/office/officeart/2005/8/layout/vList3"/>
    <dgm:cxn modelId="{514FE147-37EB-458D-9044-E16199ED7EB8}" srcId="{37945152-016A-4FCA-ABBC-F5FD90673B3C}" destId="{3616DB8D-F054-4029-94E4-E05EBF03A08A}" srcOrd="3" destOrd="0" parTransId="{1E7B9ECB-6AFF-416F-9CB4-66E6C12360AB}" sibTransId="{BCB2401E-569E-418D-9A09-B6D2494A0E0A}"/>
    <dgm:cxn modelId="{D8E5BF6C-A158-47A9-93D7-0D6930066E3E}" srcId="{37945152-016A-4FCA-ABBC-F5FD90673B3C}" destId="{7839ADAF-CEB2-4C0E-8186-BB2ACC30F53B}" srcOrd="4" destOrd="0" parTransId="{C3BFFCEE-71E9-49D6-993C-74E786A6ED9D}" sibTransId="{2091DEFB-3463-4564-8C99-8744509B0C3E}"/>
    <dgm:cxn modelId="{E4D7757D-BBDF-4273-8012-5A97E4F6DFB5}" type="presOf" srcId="{58E2AE2C-394A-4757-81FD-2CE9040C73E7}" destId="{8FBEEF61-A683-4760-8799-6A8758AFF480}" srcOrd="0" destOrd="0" presId="urn:microsoft.com/office/officeart/2005/8/layout/vList3"/>
    <dgm:cxn modelId="{A1FE098D-3A3A-477D-9BC0-956064014C39}" srcId="{37945152-016A-4FCA-ABBC-F5FD90673B3C}" destId="{40D1F2EE-2F03-4A4A-A1C7-1865AF4A6EE9}" srcOrd="1" destOrd="0" parTransId="{71CA4457-04EE-4151-A483-F9BECB7A0889}" sibTransId="{3D39E69E-C965-4B4E-88C5-CBE75C6CAA40}"/>
    <dgm:cxn modelId="{0A3B128E-B2C9-4FD9-AB5D-552C6EBEF3C0}" type="presOf" srcId="{7839ADAF-CEB2-4C0E-8186-BB2ACC30F53B}" destId="{A65D38A6-6829-41C0-9705-69A0A3D254BC}" srcOrd="0" destOrd="0" presId="urn:microsoft.com/office/officeart/2005/8/layout/vList3"/>
    <dgm:cxn modelId="{DD08C597-D40D-47B4-86F3-7C7E98C4A2D0}" type="presOf" srcId="{40D1F2EE-2F03-4A4A-A1C7-1865AF4A6EE9}" destId="{8E16E716-8304-4A9F-99A5-F5BA7D640372}" srcOrd="0" destOrd="0" presId="urn:microsoft.com/office/officeart/2005/8/layout/vList3"/>
    <dgm:cxn modelId="{8024F0A9-D62D-447D-AEA8-CBF53C65EA76}" srcId="{37945152-016A-4FCA-ABBC-F5FD90673B3C}" destId="{58E2AE2C-394A-4757-81FD-2CE9040C73E7}" srcOrd="0" destOrd="0" parTransId="{5BB29C66-10E0-479A-9BDA-D3266D14B514}" sibTransId="{0848E969-4CB7-482C-9F77-090009473517}"/>
    <dgm:cxn modelId="{2CE9D1CF-C0C4-4F30-B796-5217966EC88E}" srcId="{37945152-016A-4FCA-ABBC-F5FD90673B3C}" destId="{9CB8E957-C119-4EA6-BF8D-86072BF78B2D}" srcOrd="2" destOrd="0" parTransId="{0CB10E54-0A22-4AAE-B6F7-53B3399DD044}" sibTransId="{0EB2BF97-8583-42F0-B6AD-19F2495BBA0F}"/>
    <dgm:cxn modelId="{6474FEDF-FC45-4092-8226-BB2FB4D859AD}" type="presParOf" srcId="{4BC2C004-B263-4A25-A9B6-D5A82825C7EA}" destId="{D45DA821-F2ED-44C6-95E3-3D37F0A51894}" srcOrd="0" destOrd="0" presId="urn:microsoft.com/office/officeart/2005/8/layout/vList3"/>
    <dgm:cxn modelId="{FBDBB399-7CCD-491A-8A99-EFE03B42C36E}" type="presParOf" srcId="{D45DA821-F2ED-44C6-95E3-3D37F0A51894}" destId="{126C9EB7-7EED-40BF-807B-466C416860A1}" srcOrd="0" destOrd="0" presId="urn:microsoft.com/office/officeart/2005/8/layout/vList3"/>
    <dgm:cxn modelId="{66FB1CDA-D400-4D13-B5FD-7A3E4F37962B}" type="presParOf" srcId="{D45DA821-F2ED-44C6-95E3-3D37F0A51894}" destId="{8FBEEF61-A683-4760-8799-6A8758AFF480}" srcOrd="1" destOrd="0" presId="urn:microsoft.com/office/officeart/2005/8/layout/vList3"/>
    <dgm:cxn modelId="{268B28BB-A853-4CB2-B29B-1BA20840578E}" type="presParOf" srcId="{4BC2C004-B263-4A25-A9B6-D5A82825C7EA}" destId="{8960768F-95C4-4FCD-996F-8F9FA5ECD4F1}" srcOrd="1" destOrd="0" presId="urn:microsoft.com/office/officeart/2005/8/layout/vList3"/>
    <dgm:cxn modelId="{9E4CC4A3-5A7C-4F55-A7AC-4EF3D3C731E1}" type="presParOf" srcId="{4BC2C004-B263-4A25-A9B6-D5A82825C7EA}" destId="{7E598BD0-0FAD-432F-A9D6-51BA02F1D0E0}" srcOrd="2" destOrd="0" presId="urn:microsoft.com/office/officeart/2005/8/layout/vList3"/>
    <dgm:cxn modelId="{2798614F-E1FC-4470-8624-08046A6C1AE6}" type="presParOf" srcId="{7E598BD0-0FAD-432F-A9D6-51BA02F1D0E0}" destId="{0C7FEC64-3305-4E31-905C-BB1327332EA3}" srcOrd="0" destOrd="0" presId="urn:microsoft.com/office/officeart/2005/8/layout/vList3"/>
    <dgm:cxn modelId="{042F22F2-BA40-4B8B-B1ED-0B7874FA0869}" type="presParOf" srcId="{7E598BD0-0FAD-432F-A9D6-51BA02F1D0E0}" destId="{8E16E716-8304-4A9F-99A5-F5BA7D640372}" srcOrd="1" destOrd="0" presId="urn:microsoft.com/office/officeart/2005/8/layout/vList3"/>
    <dgm:cxn modelId="{302B9F6D-E82F-48BF-BFB1-B89FFF215A21}" type="presParOf" srcId="{4BC2C004-B263-4A25-A9B6-D5A82825C7EA}" destId="{17CE9121-6EEA-4693-900C-8B28B55E6DBA}" srcOrd="3" destOrd="0" presId="urn:microsoft.com/office/officeart/2005/8/layout/vList3"/>
    <dgm:cxn modelId="{B3A5BE36-B997-4AEC-A4CF-4956490C8042}" type="presParOf" srcId="{4BC2C004-B263-4A25-A9B6-D5A82825C7EA}" destId="{3775FA54-56CC-4BB0-9FDA-AFFEEE3DA302}" srcOrd="4" destOrd="0" presId="urn:microsoft.com/office/officeart/2005/8/layout/vList3"/>
    <dgm:cxn modelId="{9D790CB6-CEF2-4EDB-BE20-AD177918443B}" type="presParOf" srcId="{3775FA54-56CC-4BB0-9FDA-AFFEEE3DA302}" destId="{D1E13F84-166A-4147-8FA2-F8C7804ABE9E}" srcOrd="0" destOrd="0" presId="urn:microsoft.com/office/officeart/2005/8/layout/vList3"/>
    <dgm:cxn modelId="{953D1090-460A-47F4-BDBF-3FD9BC152886}" type="presParOf" srcId="{3775FA54-56CC-4BB0-9FDA-AFFEEE3DA302}" destId="{D7265D16-3BA3-40AA-9E3D-D23A8AE3BAD6}" srcOrd="1" destOrd="0" presId="urn:microsoft.com/office/officeart/2005/8/layout/vList3"/>
    <dgm:cxn modelId="{FCB4A1AF-34BF-49CD-9226-3237166D1F0C}" type="presParOf" srcId="{4BC2C004-B263-4A25-A9B6-D5A82825C7EA}" destId="{A13B4AF8-9F58-495D-BC73-3C3356AF3BAC}" srcOrd="5" destOrd="0" presId="urn:microsoft.com/office/officeart/2005/8/layout/vList3"/>
    <dgm:cxn modelId="{455186F1-891D-4186-8EF0-5E26204514C8}" type="presParOf" srcId="{4BC2C004-B263-4A25-A9B6-D5A82825C7EA}" destId="{89EC63F2-25D1-4525-9A45-49D703E463B3}" srcOrd="6" destOrd="0" presId="urn:microsoft.com/office/officeart/2005/8/layout/vList3"/>
    <dgm:cxn modelId="{E2E73382-8139-43FC-A02F-658190FEDD81}" type="presParOf" srcId="{89EC63F2-25D1-4525-9A45-49D703E463B3}" destId="{6840CDEA-BBE7-4CE3-B6CD-8EDFA3AF2C55}" srcOrd="0" destOrd="0" presId="urn:microsoft.com/office/officeart/2005/8/layout/vList3"/>
    <dgm:cxn modelId="{7393388C-15C4-4B70-A6FC-1CE612EFCCCD}" type="presParOf" srcId="{89EC63F2-25D1-4525-9A45-49D703E463B3}" destId="{E05227B8-8DAB-4E29-BAD7-B70ABA51FC50}" srcOrd="1" destOrd="0" presId="urn:microsoft.com/office/officeart/2005/8/layout/vList3"/>
    <dgm:cxn modelId="{7255E51B-BE7A-4003-82B5-66738AA6B7BE}" type="presParOf" srcId="{4BC2C004-B263-4A25-A9B6-D5A82825C7EA}" destId="{06926E10-FBC4-4DE6-A57F-41815E0D9FE3}" srcOrd="7" destOrd="0" presId="urn:microsoft.com/office/officeart/2005/8/layout/vList3"/>
    <dgm:cxn modelId="{55D13C1A-55B8-4451-9245-A1858A5CFCBC}" type="presParOf" srcId="{4BC2C004-B263-4A25-A9B6-D5A82825C7EA}" destId="{E21A69C2-170F-4386-8CFD-E19DA36FC2ED}" srcOrd="8" destOrd="0" presId="urn:microsoft.com/office/officeart/2005/8/layout/vList3"/>
    <dgm:cxn modelId="{02A48A8A-D274-487E-A7FB-C46E3ABF8C61}" type="presParOf" srcId="{E21A69C2-170F-4386-8CFD-E19DA36FC2ED}" destId="{12D952B7-C8F7-400D-B80F-8A030B23F81E}" srcOrd="0" destOrd="0" presId="urn:microsoft.com/office/officeart/2005/8/layout/vList3"/>
    <dgm:cxn modelId="{D8918382-3311-49D6-B550-662B728EB46F}" type="presParOf" srcId="{E21A69C2-170F-4386-8CFD-E19DA36FC2ED}" destId="{A65D38A6-6829-41C0-9705-69A0A3D254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F4254-C43A-4CCB-90A8-0AF64031A8A5}">
      <dsp:nvSpPr>
        <dsp:cNvPr id="0" name=""/>
        <dsp:cNvSpPr/>
      </dsp:nvSpPr>
      <dsp:spPr>
        <a:xfrm rot="16200000">
          <a:off x="620562" y="-620562"/>
          <a:ext cx="2401503" cy="3642627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Информационные системы</a:t>
          </a:r>
        </a:p>
      </dsp:txBody>
      <dsp:txXfrm rot="5400000">
        <a:off x="-1" y="1"/>
        <a:ext cx="3642627" cy="1801127"/>
      </dsp:txXfrm>
    </dsp:sp>
    <dsp:sp modelId="{E54A4CEB-7C47-4E77-856C-E717BA9BA7BB}">
      <dsp:nvSpPr>
        <dsp:cNvPr id="0" name=""/>
        <dsp:cNvSpPr/>
      </dsp:nvSpPr>
      <dsp:spPr>
        <a:xfrm>
          <a:off x="3642627" y="0"/>
          <a:ext cx="3642627" cy="2401503"/>
        </a:xfrm>
        <a:prstGeom prst="round1Rect">
          <a:avLst/>
        </a:prstGeom>
        <a:gradFill rotWithShape="0">
          <a:gsLst>
            <a:gs pos="0">
              <a:schemeClr val="accent4">
                <a:hueOff val="951722"/>
                <a:satOff val="-4040"/>
                <a:lumOff val="23791"/>
                <a:alphaOff val="0"/>
                <a:shade val="51000"/>
                <a:satMod val="130000"/>
              </a:schemeClr>
            </a:gs>
            <a:gs pos="80000">
              <a:schemeClr val="accent4">
                <a:hueOff val="951722"/>
                <a:satOff val="-4040"/>
                <a:lumOff val="23791"/>
                <a:alphaOff val="0"/>
                <a:shade val="93000"/>
                <a:satMod val="130000"/>
              </a:schemeClr>
            </a:gs>
            <a:gs pos="100000">
              <a:schemeClr val="accent4">
                <a:hueOff val="951722"/>
                <a:satOff val="-4040"/>
                <a:lumOff val="237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Компьютерные системы и комплексы</a:t>
          </a:r>
        </a:p>
      </dsp:txBody>
      <dsp:txXfrm>
        <a:off x="3642627" y="0"/>
        <a:ext cx="3642627" cy="1801127"/>
      </dsp:txXfrm>
    </dsp:sp>
    <dsp:sp modelId="{CCDA326B-38DC-464A-992C-EC9C745E7C99}">
      <dsp:nvSpPr>
        <dsp:cNvPr id="0" name=""/>
        <dsp:cNvSpPr/>
      </dsp:nvSpPr>
      <dsp:spPr>
        <a:xfrm rot="10800000">
          <a:off x="0" y="2401503"/>
          <a:ext cx="3642627" cy="2401503"/>
        </a:xfrm>
        <a:prstGeom prst="round1Rect">
          <a:avLst/>
        </a:prstGeom>
        <a:gradFill rotWithShape="0">
          <a:gsLst>
            <a:gs pos="0">
              <a:schemeClr val="accent4">
                <a:hueOff val="1903444"/>
                <a:satOff val="-8080"/>
                <a:lumOff val="47582"/>
                <a:alphaOff val="0"/>
                <a:shade val="51000"/>
                <a:satMod val="130000"/>
              </a:schemeClr>
            </a:gs>
            <a:gs pos="80000">
              <a:schemeClr val="accent4">
                <a:hueOff val="1903444"/>
                <a:satOff val="-8080"/>
                <a:lumOff val="47582"/>
                <a:alphaOff val="0"/>
                <a:shade val="93000"/>
                <a:satMod val="130000"/>
              </a:schemeClr>
            </a:gs>
            <a:gs pos="100000">
              <a:schemeClr val="accent4">
                <a:hueOff val="1903444"/>
                <a:satOff val="-8080"/>
                <a:lumOff val="475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Информационная безопасность автоматизированных систем</a:t>
          </a:r>
        </a:p>
      </dsp:txBody>
      <dsp:txXfrm rot="10800000">
        <a:off x="0" y="3001879"/>
        <a:ext cx="3642627" cy="1801127"/>
      </dsp:txXfrm>
    </dsp:sp>
    <dsp:sp modelId="{ED4CA6D3-21A2-4B66-B18A-F37F9AB54C6C}">
      <dsp:nvSpPr>
        <dsp:cNvPr id="0" name=""/>
        <dsp:cNvSpPr/>
      </dsp:nvSpPr>
      <dsp:spPr>
        <a:xfrm rot="5400000">
          <a:off x="4263189" y="1780941"/>
          <a:ext cx="2401503" cy="3642627"/>
        </a:xfrm>
        <a:prstGeom prst="round1Rect">
          <a:avLst/>
        </a:prstGeom>
        <a:gradFill rotWithShape="0">
          <a:gsLst>
            <a:gs pos="0">
              <a:schemeClr val="accent4">
                <a:hueOff val="2855166"/>
                <a:satOff val="-12120"/>
                <a:lumOff val="71373"/>
                <a:alphaOff val="0"/>
                <a:shade val="51000"/>
                <a:satMod val="130000"/>
              </a:schemeClr>
            </a:gs>
            <a:gs pos="80000">
              <a:schemeClr val="accent4">
                <a:hueOff val="2855166"/>
                <a:satOff val="-12120"/>
                <a:lumOff val="7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2855166"/>
                <a:satOff val="-12120"/>
                <a:lumOff val="7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Сетевое и системное администрирование</a:t>
          </a:r>
          <a:endParaRPr lang="ru-RU" sz="2600" kern="1200" dirty="0"/>
        </a:p>
      </dsp:txBody>
      <dsp:txXfrm rot="-5400000">
        <a:off x="3642627" y="3001879"/>
        <a:ext cx="3642627" cy="1801127"/>
      </dsp:txXfrm>
    </dsp:sp>
    <dsp:sp modelId="{9D44122A-0BFA-47F2-A6F7-4BB8F70F62F7}">
      <dsp:nvSpPr>
        <dsp:cNvPr id="0" name=""/>
        <dsp:cNvSpPr/>
      </dsp:nvSpPr>
      <dsp:spPr>
        <a:xfrm>
          <a:off x="2460722" y="1801127"/>
          <a:ext cx="2363810" cy="1200751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IT-</a:t>
          </a:r>
          <a:r>
            <a:rPr lang="ru-RU" sz="2000" b="1" kern="1200" dirty="0"/>
            <a:t>специальности</a:t>
          </a:r>
        </a:p>
      </dsp:txBody>
      <dsp:txXfrm>
        <a:off x="2519338" y="1859743"/>
        <a:ext cx="2246578" cy="1083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015C2-2F80-4BD6-8A49-0E514E26F03E}">
      <dsp:nvSpPr>
        <dsp:cNvPr id="0" name=""/>
        <dsp:cNvSpPr/>
      </dsp:nvSpPr>
      <dsp:spPr>
        <a:xfrm>
          <a:off x="2218114" y="2175669"/>
          <a:ext cx="476675" cy="1736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337" y="0"/>
              </a:lnTo>
              <a:lnTo>
                <a:pt x="238337" y="1736522"/>
              </a:lnTo>
              <a:lnTo>
                <a:pt x="476675" y="173652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411433" y="2998911"/>
        <a:ext cx="90037" cy="90037"/>
      </dsp:txXfrm>
    </dsp:sp>
    <dsp:sp modelId="{8ACED481-C2EB-4BC6-9C93-C4BA9C8BF542}">
      <dsp:nvSpPr>
        <dsp:cNvPr id="0" name=""/>
        <dsp:cNvSpPr/>
      </dsp:nvSpPr>
      <dsp:spPr>
        <a:xfrm>
          <a:off x="2218114" y="2175669"/>
          <a:ext cx="476675" cy="637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337" y="0"/>
              </a:lnTo>
              <a:lnTo>
                <a:pt x="238337" y="637586"/>
              </a:lnTo>
              <a:lnTo>
                <a:pt x="476675" y="63758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436550" y="2474560"/>
        <a:ext cx="39803" cy="39803"/>
      </dsp:txXfrm>
    </dsp:sp>
    <dsp:sp modelId="{0FA2BB50-052D-404B-80FB-164701C9FE67}">
      <dsp:nvSpPr>
        <dsp:cNvPr id="0" name=""/>
        <dsp:cNvSpPr/>
      </dsp:nvSpPr>
      <dsp:spPr>
        <a:xfrm>
          <a:off x="2218114" y="1669557"/>
          <a:ext cx="476675" cy="506111"/>
        </a:xfrm>
        <a:custGeom>
          <a:avLst/>
          <a:gdLst/>
          <a:ahLst/>
          <a:cxnLst/>
          <a:rect l="0" t="0" r="0" b="0"/>
          <a:pathLst>
            <a:path>
              <a:moveTo>
                <a:pt x="0" y="506111"/>
              </a:moveTo>
              <a:lnTo>
                <a:pt x="238337" y="506111"/>
              </a:lnTo>
              <a:lnTo>
                <a:pt x="238337" y="0"/>
              </a:lnTo>
              <a:lnTo>
                <a:pt x="47667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439071" y="1905232"/>
        <a:ext cx="34762" cy="34762"/>
      </dsp:txXfrm>
    </dsp:sp>
    <dsp:sp modelId="{922A09EF-ECA5-44F8-82F3-CECAE0737219}">
      <dsp:nvSpPr>
        <dsp:cNvPr id="0" name=""/>
        <dsp:cNvSpPr/>
      </dsp:nvSpPr>
      <dsp:spPr>
        <a:xfrm>
          <a:off x="2218114" y="502854"/>
          <a:ext cx="476675" cy="1672814"/>
        </a:xfrm>
        <a:custGeom>
          <a:avLst/>
          <a:gdLst/>
          <a:ahLst/>
          <a:cxnLst/>
          <a:rect l="0" t="0" r="0" b="0"/>
          <a:pathLst>
            <a:path>
              <a:moveTo>
                <a:pt x="0" y="1672814"/>
              </a:moveTo>
              <a:lnTo>
                <a:pt x="238337" y="1672814"/>
              </a:lnTo>
              <a:lnTo>
                <a:pt x="238337" y="0"/>
              </a:lnTo>
              <a:lnTo>
                <a:pt x="47667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412967" y="1295776"/>
        <a:ext cx="86970" cy="86970"/>
      </dsp:txXfrm>
    </dsp:sp>
    <dsp:sp modelId="{96882FA2-453F-4FF0-BA16-D6CE96AFE8AD}">
      <dsp:nvSpPr>
        <dsp:cNvPr id="0" name=""/>
        <dsp:cNvSpPr/>
      </dsp:nvSpPr>
      <dsp:spPr>
        <a:xfrm rot="16200000">
          <a:off x="-429224" y="1440538"/>
          <a:ext cx="3824418" cy="14702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Внедрение 1С в образовательный процесс</a:t>
          </a:r>
        </a:p>
      </dsp:txBody>
      <dsp:txXfrm>
        <a:off x="-429224" y="1440538"/>
        <a:ext cx="3824418" cy="1470260"/>
      </dsp:txXfrm>
    </dsp:sp>
    <dsp:sp modelId="{29D3F697-2C45-4322-A486-3AF78084176F}">
      <dsp:nvSpPr>
        <dsp:cNvPr id="0" name=""/>
        <dsp:cNvSpPr/>
      </dsp:nvSpPr>
      <dsp:spPr>
        <a:xfrm>
          <a:off x="2694790" y="858"/>
          <a:ext cx="6205027" cy="10039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Потребность в 1С-программистах</a:t>
          </a:r>
        </a:p>
      </dsp:txBody>
      <dsp:txXfrm>
        <a:off x="2694790" y="858"/>
        <a:ext cx="6205027" cy="1003990"/>
      </dsp:txXfrm>
    </dsp:sp>
    <dsp:sp modelId="{9C578317-4FBC-4E50-AEFE-78FF263DE14B}">
      <dsp:nvSpPr>
        <dsp:cNvPr id="0" name=""/>
        <dsp:cNvSpPr/>
      </dsp:nvSpPr>
      <dsp:spPr>
        <a:xfrm>
          <a:off x="2694790" y="1186509"/>
          <a:ext cx="6292616" cy="9660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Требования работодателей</a:t>
          </a:r>
          <a:endParaRPr lang="ru-RU" sz="2600" kern="1200" dirty="0"/>
        </a:p>
      </dsp:txBody>
      <dsp:txXfrm>
        <a:off x="2694790" y="1186509"/>
        <a:ext cx="6292616" cy="966096"/>
      </dsp:txXfrm>
    </dsp:sp>
    <dsp:sp modelId="{770EBC20-37A2-4EF3-B9DC-D79C67CC39FC}">
      <dsp:nvSpPr>
        <dsp:cNvPr id="0" name=""/>
        <dsp:cNvSpPr/>
      </dsp:nvSpPr>
      <dsp:spPr>
        <a:xfrm>
          <a:off x="2694790" y="2334265"/>
          <a:ext cx="6349055" cy="95797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Педагогический опыт</a:t>
          </a:r>
          <a:endParaRPr lang="ru-RU" sz="2500" kern="1200" dirty="0"/>
        </a:p>
      </dsp:txBody>
      <dsp:txXfrm>
        <a:off x="2694790" y="2334265"/>
        <a:ext cx="6349055" cy="957979"/>
      </dsp:txXfrm>
    </dsp:sp>
    <dsp:sp modelId="{5E0F957F-F13C-4F41-B829-B22CBAABA5EF}">
      <dsp:nvSpPr>
        <dsp:cNvPr id="0" name=""/>
        <dsp:cNvSpPr/>
      </dsp:nvSpPr>
      <dsp:spPr>
        <a:xfrm>
          <a:off x="2694790" y="3473904"/>
          <a:ext cx="6254697" cy="87657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Концепция вариативной части ФГОС</a:t>
          </a:r>
        </a:p>
      </dsp:txBody>
      <dsp:txXfrm>
        <a:off x="2694790" y="3473904"/>
        <a:ext cx="6254697" cy="876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815CB-057F-4C8F-94F4-E95EC04CB8C0}">
      <dsp:nvSpPr>
        <dsp:cNvPr id="0" name=""/>
        <dsp:cNvSpPr/>
      </dsp:nvSpPr>
      <dsp:spPr>
        <a:xfrm>
          <a:off x="1141" y="370594"/>
          <a:ext cx="3511045" cy="1300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ПМ.01 Эксплуатация и модификация информационных систем</a:t>
          </a:r>
        </a:p>
      </dsp:txBody>
      <dsp:txXfrm>
        <a:off x="39246" y="408699"/>
        <a:ext cx="3434835" cy="1224783"/>
      </dsp:txXfrm>
    </dsp:sp>
    <dsp:sp modelId="{6617FD46-174E-4FA0-970B-7BA642BC267B}">
      <dsp:nvSpPr>
        <dsp:cNvPr id="0" name=""/>
        <dsp:cNvSpPr/>
      </dsp:nvSpPr>
      <dsp:spPr>
        <a:xfrm>
          <a:off x="352245" y="1671587"/>
          <a:ext cx="351104" cy="816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378"/>
              </a:lnTo>
              <a:lnTo>
                <a:pt x="351104" y="81637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D6D55-ED5C-4250-9514-49692FBCDB41}">
      <dsp:nvSpPr>
        <dsp:cNvPr id="0" name=""/>
        <dsp:cNvSpPr/>
      </dsp:nvSpPr>
      <dsp:spPr>
        <a:xfrm>
          <a:off x="703350" y="1873042"/>
          <a:ext cx="2803731" cy="12298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bg1"/>
              </a:solidFill>
            </a:rPr>
            <a:t>МДК 01.01 Эксплуатация и модификация информационных систем</a:t>
          </a:r>
        </a:p>
      </dsp:txBody>
      <dsp:txXfrm>
        <a:off x="739371" y="1909063"/>
        <a:ext cx="2731689" cy="1157805"/>
      </dsp:txXfrm>
    </dsp:sp>
    <dsp:sp modelId="{C48A83A0-6FF0-4F82-944E-B84D880015F9}">
      <dsp:nvSpPr>
        <dsp:cNvPr id="0" name=""/>
        <dsp:cNvSpPr/>
      </dsp:nvSpPr>
      <dsp:spPr>
        <a:xfrm>
          <a:off x="352245" y="1671587"/>
          <a:ext cx="351104" cy="224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146"/>
              </a:lnTo>
              <a:lnTo>
                <a:pt x="351104" y="22451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57C66-F9B9-462F-996C-7C1E2A9A0ECA}">
      <dsp:nvSpPr>
        <dsp:cNvPr id="0" name=""/>
        <dsp:cNvSpPr/>
      </dsp:nvSpPr>
      <dsp:spPr>
        <a:xfrm>
          <a:off x="703350" y="3304344"/>
          <a:ext cx="2784017" cy="122477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bg1"/>
              </a:solidFill>
            </a:rPr>
            <a:t>МДК 01.02 Методы и средства проектирования информационных систем</a:t>
          </a:r>
        </a:p>
      </dsp:txBody>
      <dsp:txXfrm>
        <a:off x="739223" y="3340217"/>
        <a:ext cx="2712271" cy="1153032"/>
      </dsp:txXfrm>
    </dsp:sp>
    <dsp:sp modelId="{8E0C3089-9C69-4184-8D4B-D5764790CCD6}">
      <dsp:nvSpPr>
        <dsp:cNvPr id="0" name=""/>
        <dsp:cNvSpPr/>
      </dsp:nvSpPr>
      <dsp:spPr>
        <a:xfrm>
          <a:off x="3571704" y="400272"/>
          <a:ext cx="3212554" cy="1300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ПМ.02 Участие в разработке информационных систем</a:t>
          </a:r>
        </a:p>
      </dsp:txBody>
      <dsp:txXfrm>
        <a:off x="3609809" y="438377"/>
        <a:ext cx="3136344" cy="1224783"/>
      </dsp:txXfrm>
    </dsp:sp>
    <dsp:sp modelId="{E0DDC41C-7D31-4B78-B3DF-5CE723E1E96F}">
      <dsp:nvSpPr>
        <dsp:cNvPr id="0" name=""/>
        <dsp:cNvSpPr/>
      </dsp:nvSpPr>
      <dsp:spPr>
        <a:xfrm>
          <a:off x="3892960" y="1701266"/>
          <a:ext cx="349307" cy="855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710"/>
              </a:lnTo>
              <a:lnTo>
                <a:pt x="349307" y="8557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FBC60-9BE8-4BC1-B36C-6DD6BF302B39}">
      <dsp:nvSpPr>
        <dsp:cNvPr id="0" name=""/>
        <dsp:cNvSpPr/>
      </dsp:nvSpPr>
      <dsp:spPr>
        <a:xfrm>
          <a:off x="4242267" y="1866031"/>
          <a:ext cx="2546758" cy="138188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bg1"/>
              </a:solidFill>
            </a:rPr>
            <a:t>МДК 02.01 Информационные технологии и платформы разработки ИС</a:t>
          </a:r>
        </a:p>
      </dsp:txBody>
      <dsp:txXfrm>
        <a:off x="4282741" y="1906505"/>
        <a:ext cx="2465810" cy="1300941"/>
      </dsp:txXfrm>
    </dsp:sp>
    <dsp:sp modelId="{4FADB104-3E4A-4BAC-91ED-725772E1214B}">
      <dsp:nvSpPr>
        <dsp:cNvPr id="0" name=""/>
        <dsp:cNvSpPr/>
      </dsp:nvSpPr>
      <dsp:spPr>
        <a:xfrm>
          <a:off x="3892960" y="1701266"/>
          <a:ext cx="328278" cy="2363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3496"/>
              </a:lnTo>
              <a:lnTo>
                <a:pt x="328278" y="236349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E6295-4943-4882-BD6F-A3523288B8AC}">
      <dsp:nvSpPr>
        <dsp:cNvPr id="0" name=""/>
        <dsp:cNvSpPr/>
      </dsp:nvSpPr>
      <dsp:spPr>
        <a:xfrm>
          <a:off x="4221239" y="3456386"/>
          <a:ext cx="2494748" cy="12167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bg1"/>
              </a:solidFill>
            </a:rPr>
            <a:t>МДК 02.02. Управление проектами</a:t>
          </a:r>
        </a:p>
      </dsp:txBody>
      <dsp:txXfrm>
        <a:off x="4256876" y="3492023"/>
        <a:ext cx="2423474" cy="1145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682B9-F094-4EA3-B574-7726DF57E62B}">
      <dsp:nvSpPr>
        <dsp:cNvPr id="0" name=""/>
        <dsp:cNvSpPr/>
      </dsp:nvSpPr>
      <dsp:spPr>
        <a:xfrm>
          <a:off x="0" y="1110705"/>
          <a:ext cx="8928100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6EAD7-D8A1-4FB3-A722-C89FF7AC9244}">
      <dsp:nvSpPr>
        <dsp:cNvPr id="0" name=""/>
        <dsp:cNvSpPr/>
      </dsp:nvSpPr>
      <dsp:spPr>
        <a:xfrm>
          <a:off x="446405" y="667905"/>
          <a:ext cx="624967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Нехватка опыта разработки</a:t>
          </a:r>
        </a:p>
      </dsp:txBody>
      <dsp:txXfrm>
        <a:off x="489636" y="711136"/>
        <a:ext cx="6163208" cy="799138"/>
      </dsp:txXfrm>
    </dsp:sp>
    <dsp:sp modelId="{E1C447AB-0961-4203-B7FF-CB9393960CE0}">
      <dsp:nvSpPr>
        <dsp:cNvPr id="0" name=""/>
        <dsp:cNvSpPr/>
      </dsp:nvSpPr>
      <dsp:spPr>
        <a:xfrm>
          <a:off x="0" y="2471506"/>
          <a:ext cx="8928100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75437-D5D1-4A8E-96E9-2DB50F3A30BB}">
      <dsp:nvSpPr>
        <dsp:cNvPr id="0" name=""/>
        <dsp:cNvSpPr/>
      </dsp:nvSpPr>
      <dsp:spPr>
        <a:xfrm>
          <a:off x="446405" y="2028705"/>
          <a:ext cx="624967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Отсутствие реальных профессиональных задач</a:t>
          </a:r>
        </a:p>
      </dsp:txBody>
      <dsp:txXfrm>
        <a:off x="489636" y="2071936"/>
        <a:ext cx="6163208" cy="799138"/>
      </dsp:txXfrm>
    </dsp:sp>
    <dsp:sp modelId="{D02AB1DD-19C1-488D-A8CA-CCBF8D191EBF}">
      <dsp:nvSpPr>
        <dsp:cNvPr id="0" name=""/>
        <dsp:cNvSpPr/>
      </dsp:nvSpPr>
      <dsp:spPr>
        <a:xfrm>
          <a:off x="0" y="3832306"/>
          <a:ext cx="8928100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D788E-735E-4ECE-A2EA-DFF67755946D}">
      <dsp:nvSpPr>
        <dsp:cNvPr id="0" name=""/>
        <dsp:cNvSpPr/>
      </dsp:nvSpPr>
      <dsp:spPr>
        <a:xfrm>
          <a:off x="446405" y="3389506"/>
          <a:ext cx="624967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Относительная изоляция ПОО от действующих разработчиков</a:t>
          </a:r>
        </a:p>
      </dsp:txBody>
      <dsp:txXfrm>
        <a:off x="489636" y="3432737"/>
        <a:ext cx="6163208" cy="799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4FD91-B6DF-415C-91D0-F7F973F1153D}">
      <dsp:nvSpPr>
        <dsp:cNvPr id="0" name=""/>
        <dsp:cNvSpPr/>
      </dsp:nvSpPr>
      <dsp:spPr>
        <a:xfrm>
          <a:off x="5759" y="1496483"/>
          <a:ext cx="2407345" cy="2533428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ПМ.01 Эксплуатация и модификация информационных систем</a:t>
          </a:r>
        </a:p>
      </dsp:txBody>
      <dsp:txXfrm>
        <a:off x="76268" y="1566992"/>
        <a:ext cx="2266327" cy="2392410"/>
      </dsp:txXfrm>
    </dsp:sp>
    <dsp:sp modelId="{C03858D4-D75A-4873-A96D-4E2E1D38A41A}">
      <dsp:nvSpPr>
        <dsp:cNvPr id="0" name=""/>
        <dsp:cNvSpPr/>
      </dsp:nvSpPr>
      <dsp:spPr>
        <a:xfrm rot="19190339">
          <a:off x="2286117" y="2398172"/>
          <a:ext cx="1077238" cy="35297"/>
        </a:xfrm>
        <a:custGeom>
          <a:avLst/>
          <a:gdLst/>
          <a:ahLst/>
          <a:cxnLst/>
          <a:rect l="0" t="0" r="0" b="0"/>
          <a:pathLst>
            <a:path>
              <a:moveTo>
                <a:pt x="0" y="17648"/>
              </a:moveTo>
              <a:lnTo>
                <a:pt x="1077238" y="17648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97806" y="2388890"/>
        <a:ext cx="53861" cy="53861"/>
      </dsp:txXfrm>
    </dsp:sp>
    <dsp:sp modelId="{9D27C2C0-4CA9-4D21-B4E3-E0FF73DB4359}">
      <dsp:nvSpPr>
        <dsp:cNvPr id="0" name=""/>
        <dsp:cNvSpPr/>
      </dsp:nvSpPr>
      <dsp:spPr>
        <a:xfrm>
          <a:off x="3236368" y="1242902"/>
          <a:ext cx="2094814" cy="165108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tx1"/>
              </a:solidFill>
            </a:rPr>
            <a:t>МДК 01.01 Эксплуатация и модификация информационных систем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284727" y="1291261"/>
        <a:ext cx="1998096" cy="1554367"/>
      </dsp:txXfrm>
    </dsp:sp>
    <dsp:sp modelId="{EB1391E3-71AE-40CA-977C-F3C5919825A5}">
      <dsp:nvSpPr>
        <dsp:cNvPr id="0" name=""/>
        <dsp:cNvSpPr/>
      </dsp:nvSpPr>
      <dsp:spPr>
        <a:xfrm>
          <a:off x="5331183" y="2050796"/>
          <a:ext cx="823263" cy="35297"/>
        </a:xfrm>
        <a:custGeom>
          <a:avLst/>
          <a:gdLst/>
          <a:ahLst/>
          <a:cxnLst/>
          <a:rect l="0" t="0" r="0" b="0"/>
          <a:pathLst>
            <a:path>
              <a:moveTo>
                <a:pt x="0" y="17648"/>
              </a:moveTo>
              <a:lnTo>
                <a:pt x="823263" y="17648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722233" y="2047863"/>
        <a:ext cx="41163" cy="41163"/>
      </dsp:txXfrm>
    </dsp:sp>
    <dsp:sp modelId="{B70AFDFE-87FC-40D5-AB31-186F1BBE7101}">
      <dsp:nvSpPr>
        <dsp:cNvPr id="0" name=""/>
        <dsp:cNvSpPr/>
      </dsp:nvSpPr>
      <dsp:spPr>
        <a:xfrm>
          <a:off x="6154446" y="964305"/>
          <a:ext cx="2767893" cy="220828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3300"/>
            </a:gs>
            <a:gs pos="100000">
              <a:schemeClr val="folHlink"/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Тема: Эксплуатация экономических информационных систем. Основные объекты и механизмы платформы 1С: Предприятие 8.2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(30 часов)</a:t>
          </a:r>
        </a:p>
      </dsp:txBody>
      <dsp:txXfrm>
        <a:off x="6219124" y="1028983"/>
        <a:ext cx="2638537" cy="2078924"/>
      </dsp:txXfrm>
    </dsp:sp>
    <dsp:sp modelId="{A65958F1-21FE-4DEF-B01D-AA51150D8B19}">
      <dsp:nvSpPr>
        <dsp:cNvPr id="0" name=""/>
        <dsp:cNvSpPr/>
      </dsp:nvSpPr>
      <dsp:spPr>
        <a:xfrm rot="3652489">
          <a:off x="2009852" y="3431849"/>
          <a:ext cx="1571275" cy="35297"/>
        </a:xfrm>
        <a:custGeom>
          <a:avLst/>
          <a:gdLst/>
          <a:ahLst/>
          <a:cxnLst/>
          <a:rect l="0" t="0" r="0" b="0"/>
          <a:pathLst>
            <a:path>
              <a:moveTo>
                <a:pt x="0" y="17648"/>
              </a:moveTo>
              <a:lnTo>
                <a:pt x="1571275" y="17648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56208" y="3410215"/>
        <a:ext cx="78563" cy="78563"/>
      </dsp:txXfrm>
    </dsp:sp>
    <dsp:sp modelId="{71895C2F-A5FD-4430-ACEA-9A3111CD0C22}">
      <dsp:nvSpPr>
        <dsp:cNvPr id="0" name=""/>
        <dsp:cNvSpPr/>
      </dsp:nvSpPr>
      <dsp:spPr>
        <a:xfrm>
          <a:off x="3177875" y="3518227"/>
          <a:ext cx="1694584" cy="123514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</a:rPr>
            <a:t>МДК 01.02 Методы и средства проектирования информационных систем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214051" y="3554403"/>
        <a:ext cx="1622232" cy="11627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4FD91-B6DF-415C-91D0-F7F973F1153D}">
      <dsp:nvSpPr>
        <dsp:cNvPr id="0" name=""/>
        <dsp:cNvSpPr/>
      </dsp:nvSpPr>
      <dsp:spPr>
        <a:xfrm>
          <a:off x="6013" y="1832143"/>
          <a:ext cx="2293565" cy="2413689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ПМ.02 Участие в разработке информационных систем</a:t>
          </a:r>
        </a:p>
      </dsp:txBody>
      <dsp:txXfrm>
        <a:off x="73189" y="1899319"/>
        <a:ext cx="2159213" cy="2279337"/>
      </dsp:txXfrm>
    </dsp:sp>
    <dsp:sp modelId="{C03858D4-D75A-4873-A96D-4E2E1D38A41A}">
      <dsp:nvSpPr>
        <dsp:cNvPr id="0" name=""/>
        <dsp:cNvSpPr/>
      </dsp:nvSpPr>
      <dsp:spPr>
        <a:xfrm rot="19457599">
          <a:off x="2208788" y="2740296"/>
          <a:ext cx="965933" cy="33629"/>
        </a:xfrm>
        <a:custGeom>
          <a:avLst/>
          <a:gdLst/>
          <a:ahLst/>
          <a:cxnLst/>
          <a:rect l="0" t="0" r="0" b="0"/>
          <a:pathLst>
            <a:path>
              <a:moveTo>
                <a:pt x="0" y="16814"/>
              </a:moveTo>
              <a:lnTo>
                <a:pt x="965933" y="16814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67607" y="2732962"/>
        <a:ext cx="48296" cy="48296"/>
      </dsp:txXfrm>
    </dsp:sp>
    <dsp:sp modelId="{9D27C2C0-4CA9-4D21-B4E3-E0FF73DB4359}">
      <dsp:nvSpPr>
        <dsp:cNvPr id="0" name=""/>
        <dsp:cNvSpPr/>
      </dsp:nvSpPr>
      <dsp:spPr>
        <a:xfrm>
          <a:off x="3083932" y="1688709"/>
          <a:ext cx="1995805" cy="15730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МДК 02.01 Информационные технологии и платформы разработки ИС</a:t>
          </a:r>
        </a:p>
      </dsp:txBody>
      <dsp:txXfrm>
        <a:off x="3130005" y="1734782"/>
        <a:ext cx="1903659" cy="1480903"/>
      </dsp:txXfrm>
    </dsp:sp>
    <dsp:sp modelId="{EB1391E3-71AE-40CA-977C-F3C5919825A5}">
      <dsp:nvSpPr>
        <dsp:cNvPr id="0" name=""/>
        <dsp:cNvSpPr/>
      </dsp:nvSpPr>
      <dsp:spPr>
        <a:xfrm rot="18959446">
          <a:off x="4926639" y="2079577"/>
          <a:ext cx="1090548" cy="33629"/>
        </a:xfrm>
        <a:custGeom>
          <a:avLst/>
          <a:gdLst/>
          <a:ahLst/>
          <a:cxnLst/>
          <a:rect l="0" t="0" r="0" b="0"/>
          <a:pathLst>
            <a:path>
              <a:moveTo>
                <a:pt x="0" y="16814"/>
              </a:moveTo>
              <a:lnTo>
                <a:pt x="1090548" y="16814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444650" y="2069128"/>
        <a:ext cx="54527" cy="54527"/>
      </dsp:txXfrm>
    </dsp:sp>
    <dsp:sp modelId="{B70AFDFE-87FC-40D5-AB31-186F1BBE7101}">
      <dsp:nvSpPr>
        <dsp:cNvPr id="0" name=""/>
        <dsp:cNvSpPr/>
      </dsp:nvSpPr>
      <dsp:spPr>
        <a:xfrm>
          <a:off x="5864090" y="858530"/>
          <a:ext cx="2978991" cy="17180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3300"/>
            </a:gs>
            <a:gs pos="100000">
              <a:schemeClr val="folHlink"/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Тема: </a:t>
          </a:r>
          <a:r>
            <a:rPr lang="ru-RU" sz="1600" kern="1200" dirty="0">
              <a:solidFill>
                <a:schemeClr val="bg1"/>
              </a:solidFill>
              <a:latin typeface="Arial" panose="020B0604020202020204" pitchFamily="34" charset="0"/>
            </a:rPr>
            <a:t>Платформы для создания, исполнения и управления ИС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Arial" panose="020B0604020202020204" pitchFamily="34" charset="0"/>
            </a:rPr>
            <a:t>(60 часов)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914410" y="908850"/>
        <a:ext cx="2878351" cy="1617396"/>
      </dsp:txXfrm>
    </dsp:sp>
    <dsp:sp modelId="{3BFFD3B7-38BF-4EB4-B806-58FE7522AA05}">
      <dsp:nvSpPr>
        <dsp:cNvPr id="0" name=""/>
        <dsp:cNvSpPr/>
      </dsp:nvSpPr>
      <dsp:spPr>
        <a:xfrm rot="2996003">
          <a:off x="4862639" y="2924695"/>
          <a:ext cx="1218549" cy="33629"/>
        </a:xfrm>
        <a:custGeom>
          <a:avLst/>
          <a:gdLst/>
          <a:ahLst/>
          <a:cxnLst/>
          <a:rect l="0" t="0" r="0" b="0"/>
          <a:pathLst>
            <a:path>
              <a:moveTo>
                <a:pt x="0" y="16814"/>
              </a:moveTo>
              <a:lnTo>
                <a:pt x="1218549" y="16814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441450" y="2911046"/>
        <a:ext cx="60927" cy="60927"/>
      </dsp:txXfrm>
    </dsp:sp>
    <dsp:sp modelId="{BC1DEDE0-C463-43B1-BA42-566029FC102D}">
      <dsp:nvSpPr>
        <dsp:cNvPr id="0" name=""/>
        <dsp:cNvSpPr/>
      </dsp:nvSpPr>
      <dsp:spPr>
        <a:xfrm>
          <a:off x="5864090" y="2723633"/>
          <a:ext cx="3057995" cy="136830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3300"/>
            </a:gs>
            <a:gs pos="100000">
              <a:schemeClr val="folHlink"/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Тема: Разработка автоматизированных информационных систем в системе 1С:Предприятие 8.3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(30 часов)</a:t>
          </a:r>
        </a:p>
      </dsp:txBody>
      <dsp:txXfrm>
        <a:off x="5904166" y="2763709"/>
        <a:ext cx="2977843" cy="1288151"/>
      </dsp:txXfrm>
    </dsp:sp>
    <dsp:sp modelId="{72BA92EC-2817-4B90-99B0-A489D39A82FC}">
      <dsp:nvSpPr>
        <dsp:cNvPr id="0" name=""/>
        <dsp:cNvSpPr/>
      </dsp:nvSpPr>
      <dsp:spPr>
        <a:xfrm rot="2858154">
          <a:off x="2109752" y="3452202"/>
          <a:ext cx="1164005" cy="33629"/>
        </a:xfrm>
        <a:custGeom>
          <a:avLst/>
          <a:gdLst/>
          <a:ahLst/>
          <a:cxnLst/>
          <a:rect l="0" t="0" r="0" b="0"/>
          <a:pathLst>
            <a:path>
              <a:moveTo>
                <a:pt x="0" y="16814"/>
              </a:moveTo>
              <a:lnTo>
                <a:pt x="1164005" y="16814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62655" y="3439916"/>
        <a:ext cx="58200" cy="58200"/>
      </dsp:txXfrm>
    </dsp:sp>
    <dsp:sp modelId="{1E7216B9-94FC-4044-BB3C-EDAD7EEFEF3C}">
      <dsp:nvSpPr>
        <dsp:cNvPr id="0" name=""/>
        <dsp:cNvSpPr/>
      </dsp:nvSpPr>
      <dsp:spPr>
        <a:xfrm>
          <a:off x="3083932" y="3408824"/>
          <a:ext cx="1960882" cy="98044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МДК 02.02. Управление проектами</a:t>
          </a:r>
        </a:p>
      </dsp:txBody>
      <dsp:txXfrm>
        <a:off x="3112648" y="3437540"/>
        <a:ext cx="1903450" cy="9230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03B23-1207-4BA5-ABFD-02D9E435514E}">
      <dsp:nvSpPr>
        <dsp:cNvPr id="0" name=""/>
        <dsp:cNvSpPr/>
      </dsp:nvSpPr>
      <dsp:spPr>
        <a:xfrm>
          <a:off x="0" y="0"/>
          <a:ext cx="6096000" cy="4064000"/>
        </a:xfrm>
        <a:prstGeom prst="roundRect">
          <a:avLst>
            <a:gd name="adj" fmla="val 8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3154116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Вариативная часть</a:t>
          </a:r>
        </a:p>
      </dsp:txBody>
      <dsp:txXfrm>
        <a:off x="101176" y="101176"/>
        <a:ext cx="5893648" cy="3861648"/>
      </dsp:txXfrm>
    </dsp:sp>
    <dsp:sp modelId="{D5FF5EBA-8FE1-427F-818F-E6DA8D12C3FA}">
      <dsp:nvSpPr>
        <dsp:cNvPr id="0" name=""/>
        <dsp:cNvSpPr/>
      </dsp:nvSpPr>
      <dsp:spPr>
        <a:xfrm>
          <a:off x="167688" y="1023880"/>
          <a:ext cx="5791200" cy="2844800"/>
        </a:xfrm>
        <a:prstGeom prst="roundRect">
          <a:avLst>
            <a:gd name="adj" fmla="val 10500"/>
          </a:avLst>
        </a:prstGeom>
        <a:solidFill>
          <a:schemeClr val="accent4">
            <a:hueOff val="1427583"/>
            <a:satOff val="-6060"/>
            <a:lumOff val="3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806448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Цикл ОП</a:t>
          </a:r>
        </a:p>
      </dsp:txBody>
      <dsp:txXfrm>
        <a:off x="255175" y="1111367"/>
        <a:ext cx="5616226" cy="2669826"/>
      </dsp:txXfrm>
    </dsp:sp>
    <dsp:sp modelId="{379B0941-231C-4835-B340-331F67313E34}">
      <dsp:nvSpPr>
        <dsp:cNvPr id="0" name=""/>
        <dsp:cNvSpPr/>
      </dsp:nvSpPr>
      <dsp:spPr>
        <a:xfrm>
          <a:off x="304800" y="2032000"/>
          <a:ext cx="5486400" cy="1625600"/>
        </a:xfrm>
        <a:prstGeom prst="roundRect">
          <a:avLst>
            <a:gd name="adj" fmla="val 10500"/>
          </a:avLst>
        </a:prstGeom>
        <a:solidFill>
          <a:schemeClr val="accent4">
            <a:hueOff val="2855166"/>
            <a:satOff val="-12120"/>
            <a:lumOff val="7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277368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>
              <a:solidFill>
                <a:schemeClr val="tx1"/>
              </a:solidFill>
            </a:rPr>
            <a:t>Программные решения для бизнеса</a:t>
          </a:r>
        </a:p>
      </dsp:txBody>
      <dsp:txXfrm>
        <a:off x="354793" y="2081993"/>
        <a:ext cx="5386414" cy="15256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EEF61-A683-4760-8799-6A8758AFF480}">
      <dsp:nvSpPr>
        <dsp:cNvPr id="0" name=""/>
        <dsp:cNvSpPr/>
      </dsp:nvSpPr>
      <dsp:spPr>
        <a:xfrm rot="10800000">
          <a:off x="1707580" y="299"/>
          <a:ext cx="5937186" cy="84849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16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Предоставление мест на прохождение производственной практики</a:t>
          </a:r>
        </a:p>
      </dsp:txBody>
      <dsp:txXfrm rot="10800000">
        <a:off x="1919704" y="299"/>
        <a:ext cx="5725062" cy="848496"/>
      </dsp:txXfrm>
    </dsp:sp>
    <dsp:sp modelId="{126C9EB7-7EED-40BF-807B-466C416860A1}">
      <dsp:nvSpPr>
        <dsp:cNvPr id="0" name=""/>
        <dsp:cNvSpPr/>
      </dsp:nvSpPr>
      <dsp:spPr>
        <a:xfrm>
          <a:off x="1283332" y="299"/>
          <a:ext cx="848496" cy="84849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6E716-8304-4A9F-99A5-F5BA7D640372}">
      <dsp:nvSpPr>
        <dsp:cNvPr id="0" name=""/>
        <dsp:cNvSpPr/>
      </dsp:nvSpPr>
      <dsp:spPr>
        <a:xfrm rot="10800000">
          <a:off x="1707580" y="1102078"/>
          <a:ext cx="5937186" cy="848496"/>
        </a:xfrm>
        <a:prstGeom prst="homePlate">
          <a:avLst/>
        </a:prstGeom>
        <a:solidFill>
          <a:schemeClr val="accent4">
            <a:hueOff val="713792"/>
            <a:satOff val="-3030"/>
            <a:lumOff val="1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16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Проведение мастер-классов, дней карьеры</a:t>
          </a:r>
        </a:p>
      </dsp:txBody>
      <dsp:txXfrm rot="10800000">
        <a:off x="1919704" y="1102078"/>
        <a:ext cx="5725062" cy="848496"/>
      </dsp:txXfrm>
    </dsp:sp>
    <dsp:sp modelId="{0C7FEC64-3305-4E31-905C-BB1327332EA3}">
      <dsp:nvSpPr>
        <dsp:cNvPr id="0" name=""/>
        <dsp:cNvSpPr/>
      </dsp:nvSpPr>
      <dsp:spPr>
        <a:xfrm>
          <a:off x="1283332" y="1102078"/>
          <a:ext cx="848496" cy="848496"/>
        </a:xfrm>
        <a:prstGeom prst="ellipse">
          <a:avLst/>
        </a:prstGeom>
        <a:solidFill>
          <a:schemeClr val="accent4">
            <a:tint val="50000"/>
            <a:hueOff val="699504"/>
            <a:satOff val="20422"/>
            <a:lumOff val="4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65D16-3BA3-40AA-9E3D-D23A8AE3BAD6}">
      <dsp:nvSpPr>
        <dsp:cNvPr id="0" name=""/>
        <dsp:cNvSpPr/>
      </dsp:nvSpPr>
      <dsp:spPr>
        <a:xfrm rot="10800000">
          <a:off x="1707580" y="2203857"/>
          <a:ext cx="5937186" cy="848496"/>
        </a:xfrm>
        <a:prstGeom prst="homePlate">
          <a:avLst/>
        </a:prstGeom>
        <a:solidFill>
          <a:schemeClr val="accent4">
            <a:hueOff val="1427583"/>
            <a:satOff val="-6060"/>
            <a:lumOff val="3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16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Помощь в подготовке студентов к чемпионату </a:t>
          </a:r>
          <a:r>
            <a:rPr lang="en-US" sz="1800" kern="1200" dirty="0" err="1"/>
            <a:t>WorldSkills</a:t>
          </a:r>
          <a:r>
            <a:rPr lang="ru-RU" sz="1800" kern="1200" dirty="0"/>
            <a:t> и олимпиадам профессионального мастерства</a:t>
          </a:r>
        </a:p>
      </dsp:txBody>
      <dsp:txXfrm rot="10800000">
        <a:off x="1919704" y="2203857"/>
        <a:ext cx="5725062" cy="848496"/>
      </dsp:txXfrm>
    </dsp:sp>
    <dsp:sp modelId="{D1E13F84-166A-4147-8FA2-F8C7804ABE9E}">
      <dsp:nvSpPr>
        <dsp:cNvPr id="0" name=""/>
        <dsp:cNvSpPr/>
      </dsp:nvSpPr>
      <dsp:spPr>
        <a:xfrm>
          <a:off x="1283332" y="2203857"/>
          <a:ext cx="848496" cy="848496"/>
        </a:xfrm>
        <a:prstGeom prst="ellipse">
          <a:avLst/>
        </a:prstGeom>
        <a:solidFill>
          <a:schemeClr val="accent4">
            <a:tint val="50000"/>
            <a:hueOff val="1399008"/>
            <a:satOff val="40844"/>
            <a:lumOff val="9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227B8-8DAB-4E29-BAD7-B70ABA51FC50}">
      <dsp:nvSpPr>
        <dsp:cNvPr id="0" name=""/>
        <dsp:cNvSpPr/>
      </dsp:nvSpPr>
      <dsp:spPr>
        <a:xfrm rot="10800000">
          <a:off x="1707580" y="3305636"/>
          <a:ext cx="5937186" cy="848496"/>
        </a:xfrm>
        <a:prstGeom prst="homePlate">
          <a:avLst/>
        </a:prstGeom>
        <a:solidFill>
          <a:schemeClr val="accent4">
            <a:hueOff val="2141375"/>
            <a:satOff val="-9090"/>
            <a:lumOff val="5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163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schemeClr val="tx1"/>
              </a:solidFill>
            </a:rPr>
            <a:t>Подготовка студентов к сдаче экзамена «1С:Профессионал» и «1С:Специалист»</a:t>
          </a:r>
        </a:p>
      </dsp:txBody>
      <dsp:txXfrm rot="10800000">
        <a:off x="1919704" y="3305636"/>
        <a:ext cx="5725062" cy="848496"/>
      </dsp:txXfrm>
    </dsp:sp>
    <dsp:sp modelId="{6840CDEA-BBE7-4CE3-B6CD-8EDFA3AF2C55}">
      <dsp:nvSpPr>
        <dsp:cNvPr id="0" name=""/>
        <dsp:cNvSpPr/>
      </dsp:nvSpPr>
      <dsp:spPr>
        <a:xfrm>
          <a:off x="1283332" y="3305636"/>
          <a:ext cx="848496" cy="848496"/>
        </a:xfrm>
        <a:prstGeom prst="ellipse">
          <a:avLst/>
        </a:prstGeom>
        <a:solidFill>
          <a:schemeClr val="accent4">
            <a:tint val="50000"/>
            <a:hueOff val="2098512"/>
            <a:satOff val="61265"/>
            <a:lumOff val="14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D38A6-6829-41C0-9705-69A0A3D254BC}">
      <dsp:nvSpPr>
        <dsp:cNvPr id="0" name=""/>
        <dsp:cNvSpPr/>
      </dsp:nvSpPr>
      <dsp:spPr>
        <a:xfrm rot="10800000">
          <a:off x="1707580" y="4407415"/>
          <a:ext cx="5937186" cy="848496"/>
        </a:xfrm>
        <a:prstGeom prst="homePlate">
          <a:avLst/>
        </a:prstGeom>
        <a:solidFill>
          <a:schemeClr val="accent4">
            <a:hueOff val="2855166"/>
            <a:satOff val="-12120"/>
            <a:lumOff val="7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16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Методическая помощь</a:t>
          </a:r>
        </a:p>
      </dsp:txBody>
      <dsp:txXfrm rot="10800000">
        <a:off x="1919704" y="4407415"/>
        <a:ext cx="5725062" cy="848496"/>
      </dsp:txXfrm>
    </dsp:sp>
    <dsp:sp modelId="{12D952B7-C8F7-400D-B80F-8A030B23F81E}">
      <dsp:nvSpPr>
        <dsp:cNvPr id="0" name=""/>
        <dsp:cNvSpPr/>
      </dsp:nvSpPr>
      <dsp:spPr>
        <a:xfrm>
          <a:off x="1283332" y="4407415"/>
          <a:ext cx="848496" cy="848496"/>
        </a:xfrm>
        <a:prstGeom prst="ellipse">
          <a:avLst/>
        </a:prstGeom>
        <a:solidFill>
          <a:schemeClr val="accent4">
            <a:tint val="50000"/>
            <a:hueOff val="2798016"/>
            <a:satOff val="81687"/>
            <a:lumOff val="192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EAF7381B-77EC-44BA-B177-98741DDDDF7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CBC1303C-E004-49E7-B3AC-D57EC3F252C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DD869D-82A4-4BF8-A05A-88CEE25BB987}" type="slidenum">
              <a:rPr lang="ru-RU" altLang="ru-RU" sz="1200">
                <a:latin typeface="Times New Roman" panose="02020603050405020304" pitchFamily="18" charset="0"/>
              </a:rPr>
              <a:pPr/>
              <a:t>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fld id="{59D42AC7-CCC5-48F1-95E8-1743E56C4F42}" type="slidenum">
              <a:rPr lang="ru-RU" altLang="ru-RU" smtClean="0"/>
              <a:pPr eaLnBrk="1" hangingPunct="1"/>
              <a:t>7</a:t>
            </a:fld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 –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 либо из меню «Вставка» - «Номера страниц» убрать галочку, относящуюся к нему и сам текст нижнего колонтитула.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 – их желательно выделить «жирным».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Ставим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 бы убрать номер страницы на последнем слайде можно опять зайти Вставка/Номер слайда/ и снять галочку «Номер слайда», затем нажать  -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 можно либо зайти в меню: Вставка-номер слайда – и снять галочку «Номер слайда», затем нажать  - «Применить».</a:t>
            </a:r>
          </a:p>
          <a:p>
            <a:pPr eaLnBrk="1" hangingPunct="1"/>
            <a:r>
              <a:rPr lang="ru-RU" altLang="ru-RU"/>
              <a:t>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1303C-E004-49E7-B3AC-D57EC3F252C8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348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1303C-E004-49E7-B3AC-D57EC3F252C8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95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7C9955-C0F4-4753-A4B2-22FF30865813}" type="slidenum">
              <a:rPr lang="ru-RU" altLang="ru-RU" sz="1200">
                <a:latin typeface="Times New Roman" panose="02020603050405020304" pitchFamily="18" charset="0"/>
              </a:rPr>
              <a:pPr/>
              <a:t>17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/>
              <a:t>При подготовке к публикации презентации:</a:t>
            </a:r>
          </a:p>
          <a:p>
            <a:pPr eaLnBrk="1" hangingPunct="1"/>
            <a:r>
              <a:rPr lang="ru-RU" altLang="ru-RU" b="1"/>
              <a:t>Необходимо удалить все вспомогательные технические записи из комментариев к слайдам.</a:t>
            </a:r>
          </a:p>
          <a:p>
            <a:pPr eaLnBrk="1" hangingPunct="1"/>
            <a:r>
              <a:rPr lang="ru-RU" altLang="ru-RU"/>
              <a:t>При необходимости презентацию может вычитать корректор, на предмет опечаток и ошибок верстки.</a:t>
            </a:r>
          </a:p>
          <a:p>
            <a:pPr eaLnBrk="1" hangingPunct="1"/>
            <a:r>
              <a:rPr lang="ru-RU" altLang="ru-RU"/>
              <a:t>Для уменьшения объема презентации можно использовать программу </a:t>
            </a:r>
            <a:r>
              <a:rPr lang="en-US" altLang="ru-RU"/>
              <a:t>PPTminimizer</a:t>
            </a:r>
            <a:endParaRPr lang="ru-RU" altLang="ru-RU"/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Как снять личные данные в свойствах презентации: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/>
              <a:t>1. Открыть презентацию, захватить в базе</a:t>
            </a:r>
          </a:p>
          <a:p>
            <a:pPr eaLnBrk="1" hangingPunct="1"/>
            <a:r>
              <a:rPr lang="ru-RU" altLang="ru-RU"/>
              <a:t>2. зайти - Сервис - Параметры - Общие</a:t>
            </a:r>
          </a:p>
          <a:p>
            <a:pPr eaLnBrk="1" hangingPunct="1"/>
            <a:r>
              <a:rPr lang="ru-RU" altLang="ru-RU"/>
              <a:t>выставить</a:t>
            </a:r>
          </a:p>
          <a:p>
            <a:pPr eaLnBrk="1" hangingPunct="1"/>
            <a:r>
              <a:rPr lang="ru-RU" altLang="ru-RU"/>
              <a:t>фамилия:0</a:t>
            </a:r>
          </a:p>
          <a:p>
            <a:pPr eaLnBrk="1" hangingPunct="1"/>
            <a:r>
              <a:rPr lang="ru-RU" altLang="ru-RU"/>
              <a:t>инициалы:0</a:t>
            </a:r>
          </a:p>
          <a:p>
            <a:pPr eaLnBrk="1" hangingPunct="1"/>
            <a:r>
              <a:rPr lang="ru-RU" altLang="ru-RU"/>
              <a:t>3. Сохраняем презентацию - "сохранить как"</a:t>
            </a:r>
          </a:p>
          <a:p>
            <a:pPr eaLnBrk="1" hangingPunct="1"/>
            <a:r>
              <a:rPr lang="ru-RU" altLang="ru-RU"/>
              <a:t>4. Зайти правой кнопкой в свойства файла презентации</a:t>
            </a:r>
          </a:p>
          <a:p>
            <a:pPr eaLnBrk="1" hangingPunct="1"/>
            <a:r>
              <a:rPr lang="ru-RU" altLang="ru-RU"/>
              <a:t>Properties - Summary удаляем оттуда всю информацию</a:t>
            </a:r>
          </a:p>
          <a:p>
            <a:pPr eaLnBrk="1" hangingPunct="1"/>
            <a:r>
              <a:rPr lang="ru-RU" altLang="ru-RU"/>
              <a:t>Apply - применяем то, что создали</a:t>
            </a:r>
          </a:p>
          <a:p>
            <a:pPr eaLnBrk="1" hangingPunct="1"/>
            <a:r>
              <a:rPr lang="ru-RU" altLang="ru-RU"/>
              <a:t>5. Там же заходим Advanced, проверяем внизу в Origin</a:t>
            </a:r>
          </a:p>
          <a:p>
            <a:pPr eaLnBrk="1" hangingPunct="1"/>
            <a:r>
              <a:rPr lang="ru-RU" altLang="ru-RU"/>
              <a:t>все ли правильно удалено</a:t>
            </a:r>
          </a:p>
          <a:p>
            <a:pPr eaLnBrk="1" hangingPunct="1"/>
            <a:r>
              <a:rPr lang="ru-RU" altLang="ru-RU"/>
              <a:t>6. Выгружаем в базу презентацию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top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19667" y="6381750"/>
            <a:ext cx="10943167" cy="7938"/>
            <a:chOff x="295" y="1974"/>
            <a:chExt cx="5170" cy="5"/>
          </a:xfrm>
        </p:grpSpPr>
        <p:sp>
          <p:nvSpPr>
            <p:cNvPr id="4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 sz="2000"/>
            </a:p>
          </p:txBody>
        </p:sp>
        <p:sp>
          <p:nvSpPr>
            <p:cNvPr id="5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 sz="2000"/>
            </a:p>
          </p:txBody>
        </p:sp>
      </p:grp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390651" y="303214"/>
            <a:ext cx="74887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altLang="ru-RU" sz="2400" b="1" dirty="0">
                <a:solidFill>
                  <a:srgbClr val="800000"/>
                </a:solidFill>
              </a:rPr>
              <a:t>НОВЫЕ ИНФОРМАЦИОННЫЕ ТЕХНОЛОГИИ В ОБРАЗОВАНИИ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390651" y="44450"/>
            <a:ext cx="1113578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ru-RU" sz="1600" b="1" dirty="0">
                <a:solidFill>
                  <a:srgbClr val="800000"/>
                </a:solidFill>
              </a:rPr>
              <a:t>XIV</a:t>
            </a:r>
            <a:r>
              <a:rPr lang="ru-RU" altLang="ru-RU" sz="1600" b="1" dirty="0">
                <a:solidFill>
                  <a:srgbClr val="800000"/>
                </a:solidFill>
              </a:rPr>
              <a:t> международная научно-практическая конференция</a:t>
            </a:r>
          </a:p>
        </p:txBody>
      </p:sp>
      <p:pic>
        <p:nvPicPr>
          <p:cNvPr id="8" name="Picture 34" descr="лого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333376"/>
            <a:ext cx="1079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1295400" y="115889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000"/>
          </a:p>
        </p:txBody>
      </p:sp>
      <p:sp>
        <p:nvSpPr>
          <p:cNvPr id="10" name="Text Box 39"/>
          <p:cNvSpPr txBox="1">
            <a:spLocks noChangeArrowheads="1"/>
          </p:cNvSpPr>
          <p:nvPr userDrawn="1"/>
        </p:nvSpPr>
        <p:spPr bwMode="auto">
          <a:xfrm>
            <a:off x="7152217" y="6446838"/>
            <a:ext cx="499321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r>
              <a:rPr lang="en-US" altLang="ru-RU" sz="1800" b="1" dirty="0">
                <a:solidFill>
                  <a:srgbClr val="800000"/>
                </a:solidFill>
              </a:rPr>
              <a:t>29-30 </a:t>
            </a:r>
            <a:r>
              <a:rPr lang="ru-RU" altLang="ru-RU" sz="1800" b="1" dirty="0">
                <a:solidFill>
                  <a:srgbClr val="800000"/>
                </a:solidFill>
              </a:rPr>
              <a:t>января 201</a:t>
            </a:r>
            <a:r>
              <a:rPr lang="en-US" altLang="ru-RU" sz="1800" b="1" dirty="0">
                <a:solidFill>
                  <a:srgbClr val="800000"/>
                </a:solidFill>
              </a:rPr>
              <a:t>9</a:t>
            </a:r>
            <a:r>
              <a:rPr lang="ru-RU" altLang="ru-RU" sz="1800" b="1" dirty="0">
                <a:solidFill>
                  <a:srgbClr val="800000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38950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E8B8B-DE35-444C-9B99-21862AFC0E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40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72034" y="44451"/>
            <a:ext cx="2976033" cy="6480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34" y="44451"/>
            <a:ext cx="8724900" cy="6480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186A5-8DC8-4735-B315-9FD5B6851F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392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44450"/>
            <a:ext cx="749088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F5088-AF73-4087-8530-9DE1974949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604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78517" y="44450"/>
            <a:ext cx="749088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3933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43933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DD6EB-F0B3-49D5-B9F5-CF2DA34BAE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2177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91176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889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573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491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368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9637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09C58-2313-4140-B16B-D5A8AC50DB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4372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068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9679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8804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7493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44451"/>
            <a:ext cx="2743200" cy="60817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4451"/>
            <a:ext cx="8026400" cy="6081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4070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E3D55-8697-4162-8AB9-653CD77AD7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55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1AD06-51E4-4B4A-B437-AE27E6D6BC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93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667C7-4E29-4BEB-AAC7-72F7824133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93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10A5D-6F0E-4549-8E0C-C1CF78E7DF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3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02AD9-055B-4D0A-9762-DF1BC04848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154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459CD-09E2-4C35-A1EE-7186C00109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088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08565-C0E4-43B1-8931-915B62DD18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41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7" descr="1C_06_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700"/>
            <a:ext cx="12192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78517" y="44450"/>
            <a:ext cx="749088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6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34" y="1268413"/>
            <a:ext cx="1190413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6"/>
            <a:ext cx="108966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597650"/>
            <a:ext cx="1022349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1">
                <a:solidFill>
                  <a:srgbClr val="5B0917"/>
                </a:solidFill>
              </a:defRPr>
            </a:lvl1pPr>
          </a:lstStyle>
          <a:p>
            <a:fld id="{000858D4-F0EC-4BD1-BBBA-67178FE90CEF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3079" name="Picture 58" descr="лого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333376"/>
            <a:ext cx="1079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59"/>
          <p:cNvSpPr>
            <a:spLocks noChangeShapeType="1"/>
          </p:cNvSpPr>
          <p:nvPr userDrawn="1"/>
        </p:nvSpPr>
        <p:spPr bwMode="auto">
          <a:xfrm>
            <a:off x="1295400" y="115889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C_06_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700"/>
            <a:ext cx="12192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78517" y="44450"/>
            <a:ext cx="749088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4100" name="Picture 7" descr="лого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333376"/>
            <a:ext cx="1079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Line 8"/>
          <p:cNvSpPr>
            <a:spLocks noChangeShapeType="1"/>
          </p:cNvSpPr>
          <p:nvPr userDrawn="1"/>
        </p:nvSpPr>
        <p:spPr bwMode="auto">
          <a:xfrm>
            <a:off x="1295400" y="115889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000"/>
          </a:p>
        </p:txBody>
      </p:sp>
      <p:pic>
        <p:nvPicPr>
          <p:cNvPr id="4102" name="Picture 9" descr="top0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лого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333376"/>
            <a:ext cx="1079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11"/>
          <p:cNvSpPr>
            <a:spLocks noChangeShapeType="1"/>
          </p:cNvSpPr>
          <p:nvPr userDrawn="1"/>
        </p:nvSpPr>
        <p:spPr bwMode="auto">
          <a:xfrm>
            <a:off x="1295400" y="114300"/>
            <a:ext cx="0" cy="865188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000"/>
          </a:p>
        </p:txBody>
      </p:sp>
      <p:sp>
        <p:nvSpPr>
          <p:cNvPr id="4105" name="Text Box 12"/>
          <p:cNvSpPr txBox="1">
            <a:spLocks noChangeArrowheads="1"/>
          </p:cNvSpPr>
          <p:nvPr userDrawn="1"/>
        </p:nvSpPr>
        <p:spPr bwMode="auto">
          <a:xfrm>
            <a:off x="1390651" y="44450"/>
            <a:ext cx="1113578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altLang="ru-RU" sz="1600" b="1" dirty="0">
                <a:solidFill>
                  <a:srgbClr val="800000"/>
                </a:solidFill>
              </a:rPr>
              <a:t>Девятнадцатая международная научно-практическая конференция</a:t>
            </a:r>
          </a:p>
        </p:txBody>
      </p:sp>
      <p:sp>
        <p:nvSpPr>
          <p:cNvPr id="4106" name="Text Box 13"/>
          <p:cNvSpPr txBox="1">
            <a:spLocks noChangeArrowheads="1"/>
          </p:cNvSpPr>
          <p:nvPr userDrawn="1"/>
        </p:nvSpPr>
        <p:spPr bwMode="auto">
          <a:xfrm>
            <a:off x="1390651" y="303214"/>
            <a:ext cx="74887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altLang="ru-RU" sz="2400" b="1">
                <a:solidFill>
                  <a:srgbClr val="800000"/>
                </a:solidFill>
              </a:rPr>
              <a:t>НОВЫЕ ИНФОРМАЦИОННЫЕ ТЕХНОЛОГИИ В ОБРАЗОВАНИИ</a:t>
            </a:r>
          </a:p>
        </p:txBody>
      </p:sp>
      <p:grpSp>
        <p:nvGrpSpPr>
          <p:cNvPr id="4107" name="Group 14"/>
          <p:cNvGrpSpPr>
            <a:grpSpLocks/>
          </p:cNvGrpSpPr>
          <p:nvPr userDrawn="1"/>
        </p:nvGrpSpPr>
        <p:grpSpPr bwMode="auto">
          <a:xfrm>
            <a:off x="719667" y="6381750"/>
            <a:ext cx="10943167" cy="7938"/>
            <a:chOff x="295" y="1974"/>
            <a:chExt cx="5170" cy="5"/>
          </a:xfrm>
        </p:grpSpPr>
        <p:sp>
          <p:nvSpPr>
            <p:cNvPr id="4109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 sz="2000"/>
            </a:p>
          </p:txBody>
        </p:sp>
        <p:sp>
          <p:nvSpPr>
            <p:cNvPr id="4110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 sz="2000"/>
            </a:p>
          </p:txBody>
        </p:sp>
      </p:grpSp>
      <p:sp>
        <p:nvSpPr>
          <p:cNvPr id="4108" name="Text Box 17"/>
          <p:cNvSpPr txBox="1">
            <a:spLocks noChangeArrowheads="1"/>
          </p:cNvSpPr>
          <p:nvPr userDrawn="1"/>
        </p:nvSpPr>
        <p:spPr bwMode="auto">
          <a:xfrm>
            <a:off x="7152217" y="6446839"/>
            <a:ext cx="499321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r>
              <a:rPr lang="ru-RU" altLang="ru-RU" sz="2000" b="1" dirty="0">
                <a:solidFill>
                  <a:srgbClr val="800000"/>
                </a:solidFill>
              </a:rPr>
              <a:t>29-30 января 2019 г.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2328986" y="4221088"/>
            <a:ext cx="8351837" cy="14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ru-RU" sz="1600" b="1" dirty="0">
                <a:solidFill>
                  <a:srgbClr val="CC3300"/>
                </a:solidFill>
              </a:rPr>
              <a:t>Черепанова М.В. </a:t>
            </a:r>
          </a:p>
          <a:p>
            <a:pPr algn="r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ru-RU" sz="1600" b="1" dirty="0">
                <a:solidFill>
                  <a:srgbClr val="CC3300"/>
                </a:solidFill>
              </a:rPr>
              <a:t>преподаватель дисциплин профессионального цикла специальности «Информационные системы (по отраслям)» </a:t>
            </a:r>
          </a:p>
          <a:p>
            <a:pPr algn="r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ru-RU" sz="1600" b="1" dirty="0">
                <a:solidFill>
                  <a:srgbClr val="CC3300"/>
                </a:solidFill>
              </a:rPr>
              <a:t>АПОУ УР «Ижевский промышленно-экономический колледж»</a:t>
            </a:r>
          </a:p>
        </p:txBody>
      </p:sp>
      <p:sp>
        <p:nvSpPr>
          <p:cNvPr id="6147" name="Text Box 14"/>
          <p:cNvSpPr txBox="1">
            <a:spLocks noChangeArrowheads="1"/>
          </p:cNvSpPr>
          <p:nvPr/>
        </p:nvSpPr>
        <p:spPr bwMode="auto">
          <a:xfrm>
            <a:off x="1919289" y="1556793"/>
            <a:ext cx="8351837" cy="248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>
                <a:solidFill>
                  <a:srgbClr val="800000"/>
                </a:solidFill>
              </a:rPr>
              <a:t>Пути решения проблем интеграции курсов 1С при организации образовательного процесса </a:t>
            </a:r>
            <a:br>
              <a:rPr lang="ru-RU" sz="3600" b="1" dirty="0">
                <a:solidFill>
                  <a:srgbClr val="800000"/>
                </a:solidFill>
              </a:rPr>
            </a:br>
            <a:r>
              <a:rPr lang="ru-RU" sz="3600" b="1" dirty="0">
                <a:solidFill>
                  <a:srgbClr val="800000"/>
                </a:solidFill>
              </a:rPr>
              <a:t>в колледже</a:t>
            </a:r>
            <a:endParaRPr lang="ru-RU" altLang="ru-RU" sz="3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888" y="44450"/>
            <a:ext cx="6121424" cy="1081088"/>
          </a:xfrm>
        </p:spPr>
        <p:txBody>
          <a:bodyPr/>
          <a:lstStyle/>
          <a:p>
            <a:r>
              <a:rPr lang="ru-RU" dirty="0"/>
              <a:t>Измененные встроенные курсы (3 курс)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09C58-2313-4140-B16B-D5A8AC50DB39}" type="slidenum">
              <a:rPr lang="ru-RU" altLang="ru-RU" smtClean="0"/>
              <a:pPr/>
              <a:t>10</a:t>
            </a:fld>
            <a:endParaRPr lang="ru-RU" alt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060761"/>
              </p:ext>
            </p:extLst>
          </p:nvPr>
        </p:nvGraphicFramePr>
        <p:xfrm>
          <a:off x="1631950" y="1268414"/>
          <a:ext cx="8928100" cy="5247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9" y="1268414"/>
            <a:ext cx="938327" cy="9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1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888" y="44450"/>
            <a:ext cx="6121424" cy="1081088"/>
          </a:xfrm>
        </p:spPr>
        <p:txBody>
          <a:bodyPr/>
          <a:lstStyle/>
          <a:p>
            <a:r>
              <a:rPr lang="ru-RU" dirty="0"/>
              <a:t>Измененные встроенные курсы (4 курс)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09C58-2313-4140-B16B-D5A8AC50DB39}" type="slidenum">
              <a:rPr lang="ru-RU" altLang="ru-RU" smtClean="0"/>
              <a:pPr/>
              <a:t>11</a:t>
            </a:fld>
            <a:endParaRPr lang="ru-RU" alt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221331"/>
              </p:ext>
            </p:extLst>
          </p:nvPr>
        </p:nvGraphicFramePr>
        <p:xfrm>
          <a:off x="1606550" y="1288633"/>
          <a:ext cx="8928100" cy="5247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49" y="5601222"/>
            <a:ext cx="938327" cy="9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9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64" y="4669596"/>
            <a:ext cx="2232248" cy="19997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Внедрение курсов 1С в рабочие программы по ТОП-50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09C58-2313-4140-B16B-D5A8AC50DB39}" type="slidenum">
              <a:rPr lang="ru-RU" altLang="ru-RU" smtClean="0"/>
              <a:pPr/>
              <a:t>12</a:t>
            </a:fld>
            <a:endParaRPr lang="ru-RU" alt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07968857"/>
              </p:ext>
            </p:extLst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9" y="4581128"/>
            <a:ext cx="2471933" cy="18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1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Партнеры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09C58-2313-4140-B16B-D5A8AC50DB39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941168"/>
            <a:ext cx="3203848" cy="1044236"/>
          </a:xfrm>
          <a:prstGeom prst="rect">
            <a:avLst/>
          </a:prstGeom>
        </p:spPr>
      </p:pic>
      <p:pic>
        <p:nvPicPr>
          <p:cNvPr id="48130" name="Picture 2" descr="https://finefinance.ru/images/1s-izhti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19" y="1412777"/>
            <a:ext cx="27622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1772816"/>
            <a:ext cx="3076497" cy="2082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005065"/>
            <a:ext cx="2397448" cy="16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54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сотрудничества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674245"/>
              </p:ext>
            </p:extLst>
          </p:nvPr>
        </p:nvGraphicFramePr>
        <p:xfrm>
          <a:off x="1631950" y="1268413"/>
          <a:ext cx="892810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09C58-2313-4140-B16B-D5A8AC50DB39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434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со студентами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09C58-2313-4140-B16B-D5A8AC50DB39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484784"/>
            <a:ext cx="3024336" cy="4032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 r="1000"/>
          <a:stretch/>
        </p:blipFill>
        <p:spPr>
          <a:xfrm>
            <a:off x="6240017" y="2924944"/>
            <a:ext cx="3413807" cy="3312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9657" y="5550036"/>
            <a:ext cx="1717971" cy="40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Дни карьеры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2104" y="2420889"/>
            <a:ext cx="2003754" cy="40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Мастер-классы</a:t>
            </a:r>
          </a:p>
        </p:txBody>
      </p:sp>
    </p:spTree>
    <p:extLst>
      <p:ext uri="{BB962C8B-B14F-4D97-AF65-F5344CB8AC3E}">
        <p14:creationId xmlns:p14="http://schemas.microsoft.com/office/powerpoint/2010/main" val="82397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888" y="44450"/>
            <a:ext cx="7633592" cy="1081088"/>
          </a:xfrm>
        </p:spPr>
        <p:txBody>
          <a:bodyPr/>
          <a:lstStyle/>
          <a:p>
            <a:pPr algn="ctr"/>
            <a:r>
              <a:rPr lang="ru-RU" dirty="0"/>
              <a:t>Успех образовательной организации в успехе ее студентов!!!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09C58-2313-4140-B16B-D5A8AC50DB39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55" y="1340768"/>
            <a:ext cx="645833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1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524000" y="270827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>
                <a:solidFill>
                  <a:srgbClr val="D9241C"/>
                </a:solidFill>
              </a:rPr>
              <a:t>Спасибо за внимание!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992314" y="5888039"/>
            <a:ext cx="8351837" cy="4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CC3300"/>
                </a:solidFill>
              </a:rPr>
              <a:t>Черепанова М.В, преподаватель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3581174"/>
            <a:ext cx="6739294" cy="1359995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АПОУ УР «Ижевский промышленно-экономический колледж»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09C58-2313-4140-B16B-D5A8AC50DB39}" type="slidenum">
              <a:rPr lang="ru-RU" altLang="ru-RU" smtClean="0"/>
              <a:pPr/>
              <a:t>2</a:t>
            </a:fld>
            <a:endParaRPr lang="ru-RU" alt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819" y="1412776"/>
            <a:ext cx="1733851" cy="1728192"/>
          </a:xfrm>
        </p:spPr>
      </p:pic>
      <p:pic>
        <p:nvPicPr>
          <p:cNvPr id="7" name="Рисунок 6" descr="logo_ipe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1905" y="4725144"/>
            <a:ext cx="518457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412775"/>
            <a:ext cx="3168352" cy="2502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88636" y="1484784"/>
            <a:ext cx="4007565" cy="139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Удмуртская республика</a:t>
            </a:r>
          </a:p>
        </p:txBody>
      </p:sp>
    </p:spTree>
    <p:extLst>
      <p:ext uri="{BB962C8B-B14F-4D97-AF65-F5344CB8AC3E}">
        <p14:creationId xmlns:p14="http://schemas.microsoft.com/office/powerpoint/2010/main" val="124921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82A8EB-0953-4156-833D-A0A38CAD708F}" type="slidenum">
              <a:rPr lang="ru-RU" altLang="ru-RU" sz="14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solidFill>
                  <a:srgbClr val="C00000"/>
                </a:solidFill>
              </a:rPr>
              <a:t>Направления подготовки</a:t>
            </a:r>
            <a:endParaRPr lang="ru-RU" alt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7298221"/>
              </p:ext>
            </p:extLst>
          </p:nvPr>
        </p:nvGraphicFramePr>
        <p:xfrm>
          <a:off x="2207569" y="1484785"/>
          <a:ext cx="7285255" cy="480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82A8EB-0953-4156-833D-A0A38CAD708F}" type="slidenum">
              <a:rPr lang="ru-RU" altLang="ru-RU" sz="14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ru-RU" altLang="ru-RU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solidFill>
                  <a:srgbClr val="C00000"/>
                </a:solidFill>
              </a:rPr>
              <a:t>Проблема с кадрами 1С в Удмуртской Республике</a:t>
            </a:r>
            <a:endParaRPr lang="ru-RU" alt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00" t="29936" r="38173" b="37327"/>
          <a:stretch/>
        </p:blipFill>
        <p:spPr>
          <a:xfrm>
            <a:off x="1778850" y="1883996"/>
            <a:ext cx="9736650" cy="417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2458" t="14421" r="19068" b="82866"/>
          <a:stretch/>
        </p:blipFill>
        <p:spPr>
          <a:xfrm>
            <a:off x="7900468" y="1203849"/>
            <a:ext cx="3602557" cy="6489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562" t="14421" r="70964" b="82637"/>
          <a:stretch/>
        </p:blipFill>
        <p:spPr>
          <a:xfrm>
            <a:off x="1778850" y="1271576"/>
            <a:ext cx="5066316" cy="612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8" y="4653136"/>
            <a:ext cx="2722578" cy="20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8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82A8EB-0953-4156-833D-A0A38CAD708F}" type="slidenum">
              <a:rPr lang="ru-RU" altLang="ru-RU" sz="14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ru-RU" altLang="ru-RU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solidFill>
                  <a:srgbClr val="C00000"/>
                </a:solidFill>
              </a:rPr>
              <a:t>Пути решения</a:t>
            </a:r>
            <a:endParaRPr lang="ru-RU" alt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8245" t="20004" r="38018" b="39711"/>
          <a:stretch/>
        </p:blipFill>
        <p:spPr>
          <a:xfrm>
            <a:off x="5748190" y="2031410"/>
            <a:ext cx="4786460" cy="2479840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3413132"/>
            <a:ext cx="5647531" cy="3153205"/>
          </a:xfrm>
          <a:prstGeom prst="rect">
            <a:avLst/>
          </a:prstGeom>
        </p:spPr>
      </p:pic>
      <p:pic>
        <p:nvPicPr>
          <p:cNvPr id="12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5110" b="26108"/>
          <a:stretch/>
        </p:blipFill>
        <p:spPr>
          <a:xfrm>
            <a:off x="1647518" y="1476278"/>
            <a:ext cx="4472940" cy="1110264"/>
          </a:xfrm>
        </p:spPr>
      </p:pic>
    </p:spTree>
    <p:extLst>
      <p:ext uri="{BB962C8B-B14F-4D97-AF65-F5344CB8AC3E}">
        <p14:creationId xmlns:p14="http://schemas.microsoft.com/office/powerpoint/2010/main" val="57861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82A8EB-0953-4156-833D-A0A38CAD708F}" type="slidenum">
              <a:rPr lang="ru-RU" altLang="ru-RU" sz="14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ru-RU" altLang="ru-RU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solidFill>
                  <a:srgbClr val="C00000"/>
                </a:solidFill>
              </a:rPr>
              <a:t>Предпосылки интеграции курсов 1С в образовательный процесс</a:t>
            </a:r>
            <a:endParaRPr lang="ru-RU" altLang="ru-RU" dirty="0"/>
          </a:p>
        </p:txBody>
      </p:sp>
      <p:graphicFrame>
        <p:nvGraphicFramePr>
          <p:cNvPr id="10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014214"/>
              </p:ext>
            </p:extLst>
          </p:nvPr>
        </p:nvGraphicFramePr>
        <p:xfrm>
          <a:off x="1199456" y="1628800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7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9D0B33-3097-4E0D-B59C-12560D462BF3}" type="slidenum">
              <a:rPr lang="ru-RU" altLang="ru-RU" sz="14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solidFill>
                  <a:srgbClr val="C00000"/>
                </a:solidFill>
              </a:rPr>
              <a:t>Место курсов 1С в структуре профессиональных модулей специальности «Информационные системы» </a:t>
            </a:r>
            <a:endParaRPr lang="ru-RU" altLang="ru-RU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075711"/>
              </p:ext>
            </p:extLst>
          </p:nvPr>
        </p:nvGraphicFramePr>
        <p:xfrm>
          <a:off x="1559496" y="1124744"/>
          <a:ext cx="7128792" cy="504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760297" y="3065935"/>
            <a:ext cx="1813317" cy="2462213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FF5353"/>
              </a:gs>
            </a:gsLst>
            <a:lin ang="0" scaled="1"/>
          </a:gradFill>
          <a:ln w="25400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Тема: Платформы для создания, исполнения и управления ИС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25" y="2061238"/>
            <a:ext cx="938327" cy="939891"/>
          </a:xfrm>
          <a:prstGeom prst="rect">
            <a:avLst/>
          </a:prstGeom>
        </p:spPr>
      </p:pic>
      <p:sp>
        <p:nvSpPr>
          <p:cNvPr id="12" name="AutoShape 118"/>
          <p:cNvSpPr>
            <a:spLocks noChangeArrowheads="1"/>
          </p:cNvSpPr>
          <p:nvPr/>
        </p:nvSpPr>
        <p:spPr bwMode="auto">
          <a:xfrm>
            <a:off x="8114448" y="3246646"/>
            <a:ext cx="649287" cy="799933"/>
          </a:xfrm>
          <a:prstGeom prst="rightArrow">
            <a:avLst>
              <a:gd name="adj1" fmla="val 50139"/>
              <a:gd name="adj2" fmla="val 69254"/>
            </a:avLst>
          </a:prstGeom>
          <a:gradFill rotWithShape="1">
            <a:gsLst>
              <a:gs pos="0">
                <a:srgbClr val="CC3300"/>
              </a:gs>
              <a:gs pos="100000">
                <a:srgbClr val="FF5353"/>
              </a:gs>
            </a:gsLst>
            <a:lin ang="0" scaled="1"/>
          </a:gradFill>
          <a:ln w="25400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solidFill>
                  <a:srgbClr val="C00000"/>
                </a:solidFill>
              </a:rPr>
              <a:t>Выявленные проблемы</a:t>
            </a:r>
            <a:endParaRPr lang="ru-RU" alt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435932"/>
              </p:ext>
            </p:extLst>
          </p:nvPr>
        </p:nvGraphicFramePr>
        <p:xfrm>
          <a:off x="1631950" y="1268413"/>
          <a:ext cx="892810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42713C9-AE31-4034-98C5-4CD43B18C14A}" type="slidenum">
              <a:rPr lang="ru-RU" altLang="ru-RU" sz="14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ru-RU" altLang="ru-RU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888" y="44450"/>
            <a:ext cx="6697488" cy="1081088"/>
          </a:xfrm>
        </p:spPr>
        <p:txBody>
          <a:bodyPr/>
          <a:lstStyle/>
          <a:p>
            <a:r>
              <a:rPr lang="en-US" dirty="0"/>
              <a:t>I</a:t>
            </a:r>
            <a:r>
              <a:rPr lang="ru-RU" dirty="0"/>
              <a:t> отраслевой чемпионат по   стандартам </a:t>
            </a:r>
            <a:r>
              <a:rPr lang="en-US" dirty="0" err="1"/>
              <a:t>WorldSkills</a:t>
            </a:r>
            <a:r>
              <a:rPr lang="ru-RU" dirty="0"/>
              <a:t> в сфере информационных технологий </a:t>
            </a:r>
            <a:r>
              <a:rPr lang="en-US" dirty="0" err="1"/>
              <a:t>DigitalSkills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601352"/>
            <a:ext cx="3227032" cy="280831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09C58-2313-4140-B16B-D5A8AC50DB39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173465"/>
            <a:ext cx="5312410" cy="2379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25850" r="34251" b="14300"/>
          <a:stretch/>
        </p:blipFill>
        <p:spPr>
          <a:xfrm>
            <a:off x="6458804" y="2334063"/>
            <a:ext cx="381642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73122"/>
      </p:ext>
    </p:extLst>
  </p:cSld>
  <p:clrMapOvr>
    <a:masterClrMapping/>
  </p:clrMapOvr>
</p:sld>
</file>

<file path=ppt/theme/theme1.xml><?xml version="1.0" encoding="utf-8"?>
<a:theme xmlns:a="http://schemas.openxmlformats.org/drawingml/2006/main" name="0909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10_шаблон">
  <a:themeElements>
    <a:clrScheme name="910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0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0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</TotalTime>
  <Words>656</Words>
  <Application>Microsoft Office PowerPoint</Application>
  <PresentationFormat>Широкоэкранный</PresentationFormat>
  <Paragraphs>129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Wingdings</vt:lpstr>
      <vt:lpstr>0909_шаблон</vt:lpstr>
      <vt:lpstr>910_шаблон</vt:lpstr>
      <vt:lpstr>Презентация PowerPoint</vt:lpstr>
      <vt:lpstr>АПОУ УР «Ижевский промышленно-экономический колледж»</vt:lpstr>
      <vt:lpstr>Направления подготовки</vt:lpstr>
      <vt:lpstr>Проблема с кадрами 1С в Удмуртской Республике</vt:lpstr>
      <vt:lpstr>Пути решения</vt:lpstr>
      <vt:lpstr>Предпосылки интеграции курсов 1С в образовательный процесс</vt:lpstr>
      <vt:lpstr>Место курсов 1С в структуре профессиональных модулей специальности «Информационные системы» </vt:lpstr>
      <vt:lpstr>Выявленные проблемы</vt:lpstr>
      <vt:lpstr>I отраслевой чемпионат по   стандартам WorldSkills в сфере информационных технологий DigitalSkills </vt:lpstr>
      <vt:lpstr>Измененные встроенные курсы (3 курс)</vt:lpstr>
      <vt:lpstr>Измененные встроенные курсы (4 курс)</vt:lpstr>
      <vt:lpstr>Внедрение курсов 1С в рабочие программы по ТОП-50</vt:lpstr>
      <vt:lpstr>Партнеры</vt:lpstr>
      <vt:lpstr>Направления сотрудничества</vt:lpstr>
      <vt:lpstr>Работа со студентами</vt:lpstr>
      <vt:lpstr>Успех образовательной организации в успехе ее студентов!!!</vt:lpstr>
      <vt:lpstr>Презентация PowerPoint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Администратор</cp:lastModifiedBy>
  <cp:revision>94</cp:revision>
  <dcterms:created xsi:type="dcterms:W3CDTF">2009-12-11T10:55:42Z</dcterms:created>
  <dcterms:modified xsi:type="dcterms:W3CDTF">2019-01-27T19:04:25Z</dcterms:modified>
</cp:coreProperties>
</file>